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68" r:id="rId2"/>
    <p:sldId id="257" r:id="rId3"/>
    <p:sldId id="261" r:id="rId4"/>
    <p:sldId id="262" r:id="rId5"/>
    <p:sldId id="263" r:id="rId6"/>
    <p:sldId id="264" r:id="rId7"/>
    <p:sldId id="265" r:id="rId8"/>
    <p:sldId id="266" r:id="rId9"/>
    <p:sldId id="267" r:id="rId10"/>
    <p:sldId id="260"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25" autoAdjust="0"/>
  </p:normalViewPr>
  <p:slideViewPr>
    <p:cSldViewPr>
      <p:cViewPr varScale="1">
        <p:scale>
          <a:sx n="141" d="100"/>
          <a:sy n="141" d="100"/>
        </p:scale>
        <p:origin x="106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138" cy="479539"/>
          </a:xfrm>
          <a:prstGeom prst="rect">
            <a:avLst/>
          </a:prstGeom>
        </p:spPr>
        <p:txBody>
          <a:bodyPr vert="horz" lIns="89226" tIns="44613" rIns="89226" bIns="44613" rtlCol="0"/>
          <a:lstStyle>
            <a:lvl1pPr algn="l">
              <a:defRPr sz="1200"/>
            </a:lvl1pPr>
          </a:lstStyle>
          <a:p>
            <a:endParaRPr lang="en-US" dirty="0"/>
          </a:p>
        </p:txBody>
      </p:sp>
      <p:sp>
        <p:nvSpPr>
          <p:cNvPr id="3" name="Date Placeholder 2"/>
          <p:cNvSpPr>
            <a:spLocks noGrp="1"/>
          </p:cNvSpPr>
          <p:nvPr>
            <p:ph type="dt" idx="1"/>
          </p:nvPr>
        </p:nvSpPr>
        <p:spPr>
          <a:xfrm>
            <a:off x="4143427" y="1"/>
            <a:ext cx="3170138" cy="479539"/>
          </a:xfrm>
          <a:prstGeom prst="rect">
            <a:avLst/>
          </a:prstGeom>
        </p:spPr>
        <p:txBody>
          <a:bodyPr vert="horz" lIns="89226" tIns="44613" rIns="89226" bIns="44613" rtlCol="0"/>
          <a:lstStyle>
            <a:lvl1pPr algn="r">
              <a:defRPr sz="1200"/>
            </a:lvl1pPr>
          </a:lstStyle>
          <a:p>
            <a:fld id="{F04652AA-0C74-47E4-B7C3-5E2E70ABF901}" type="datetimeFigureOut">
              <a:rPr lang="en-US" smtClean="0"/>
              <a:pPr/>
              <a:t>3/19/2018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89226" tIns="44613" rIns="89226" bIns="44613" rtlCol="0" anchor="ctr"/>
          <a:lstStyle/>
          <a:p>
            <a:endParaRPr lang="en-US" dirty="0"/>
          </a:p>
        </p:txBody>
      </p:sp>
      <p:sp>
        <p:nvSpPr>
          <p:cNvPr id="5" name="Notes Placeholder 4"/>
          <p:cNvSpPr>
            <a:spLocks noGrp="1"/>
          </p:cNvSpPr>
          <p:nvPr>
            <p:ph type="body" sz="quarter" idx="3"/>
          </p:nvPr>
        </p:nvSpPr>
        <p:spPr>
          <a:xfrm>
            <a:off x="731195" y="4560086"/>
            <a:ext cx="5852814" cy="4320317"/>
          </a:xfrm>
          <a:prstGeom prst="rect">
            <a:avLst/>
          </a:prstGeom>
        </p:spPr>
        <p:txBody>
          <a:bodyPr vert="horz" lIns="89226" tIns="44613" rIns="89226" bIns="446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20172"/>
            <a:ext cx="3170138" cy="479539"/>
          </a:xfrm>
          <a:prstGeom prst="rect">
            <a:avLst/>
          </a:prstGeom>
        </p:spPr>
        <p:txBody>
          <a:bodyPr vert="horz" lIns="89226" tIns="44613" rIns="89226" bIns="446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427" y="9120172"/>
            <a:ext cx="3170138" cy="479539"/>
          </a:xfrm>
          <a:prstGeom prst="rect">
            <a:avLst/>
          </a:prstGeom>
        </p:spPr>
        <p:txBody>
          <a:bodyPr vert="horz" lIns="89226" tIns="44613" rIns="89226" bIns="44613" rtlCol="0" anchor="b"/>
          <a:lstStyle>
            <a:lvl1pPr algn="r">
              <a:defRPr sz="1200"/>
            </a:lvl1pPr>
          </a:lstStyle>
          <a:p>
            <a:fld id="{6DD1CFDE-837C-46C3-BF62-8814A6BBBF76}" type="slidenum">
              <a:rPr lang="en-US" smtClean="0"/>
              <a:pPr/>
              <a:t>‹#›</a:t>
            </a:fld>
            <a:endParaRPr lang="en-US" dirty="0"/>
          </a:p>
        </p:txBody>
      </p:sp>
    </p:spTree>
    <p:extLst>
      <p:ext uri="{BB962C8B-B14F-4D97-AF65-F5344CB8AC3E}">
        <p14:creationId xmlns:p14="http://schemas.microsoft.com/office/powerpoint/2010/main" val="3767625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6DD1CFDE-837C-46C3-BF62-8814A6BBBF76}" type="slidenum">
              <a:rPr lang="en-US" smtClean="0"/>
              <a:pPr/>
              <a:t>3</a:t>
            </a:fld>
            <a:endParaRPr lang="en-US" dirty="0"/>
          </a:p>
        </p:txBody>
      </p:sp>
    </p:spTree>
    <p:extLst>
      <p:ext uri="{BB962C8B-B14F-4D97-AF65-F5344CB8AC3E}">
        <p14:creationId xmlns:p14="http://schemas.microsoft.com/office/powerpoint/2010/main" val="1412030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0D2700-E569-4C97-B1A6-EC249B66E358}" type="datetime1">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5A830-1CDE-40E5-9EB4-7AE38195C176}" type="datetime1">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B5717-B7CB-4F6E-8B63-DFB3D9E51E7F}" type="datetime1">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9BB64-6FFE-49DC-B387-0BD87E4D6A83}" type="datetime1">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B2824-43BC-49D1-ABFA-F4B43BC6F11D}" type="datetime1">
              <a:rPr lang="en-US" smtClean="0"/>
              <a:pPr/>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CEA1A7-D1DF-45D2-B3F3-BB779526A4B7}" type="datetime1">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82211B-41B8-4151-B11F-7F769477CFED}" type="datetime1">
              <a:rPr lang="en-US" smtClean="0"/>
              <a:pPr/>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BB4C6D-7EF6-46AC-BB9D-5A224A083CE8}" type="datetime1">
              <a:rPr lang="en-US" smtClean="0"/>
              <a:pPr/>
              <a:t>3/19/2018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D6B7A-1853-403E-8E68-46BA074E7C34}" type="datetime1">
              <a:rPr lang="en-US" smtClean="0"/>
              <a:pPr/>
              <a:t>3/19/2018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F2007-2077-4149-9509-F59E69E04AFC}" type="datetime1">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3782F7-EA16-4E0A-B750-E105B0342F5C}" type="datetime1">
              <a:rPr lang="en-US" smtClean="0"/>
              <a:pPr/>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6DCE4-7F0D-4992-AF02-642357EAC9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79A3C-2323-41AD-87D1-D02999C20628}" type="datetime1">
              <a:rPr lang="en-US" smtClean="0"/>
              <a:pPr/>
              <a:t>3/19/2018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6DCE4-7F0D-4992-AF02-642357EAC92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8.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eveselka@comcast.net" TargetMode="External"/><Relationship Id="rId7" Type="http://schemas.openxmlformats.org/officeDocument/2006/relationships/image" Target="../media/image4.jpeg"/><Relationship Id="rId2" Type="http://schemas.openxmlformats.org/officeDocument/2006/relationships/hyperlink" Target="mailto:afc_baytownsaintsysc@outlook.com"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www.facebook.com/BaytownSaintsSoccer/" TargetMode="External"/><Relationship Id="rId4" Type="http://schemas.openxmlformats.org/officeDocument/2006/relationships/hyperlink" Target="http://www.baysa.org/index.php?option=com_content&amp;view=article&amp;id=57&amp;ltemid=7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aytownsaint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facebook.com/BaytownSaintsSoccer/?fref=nf"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p:cNvSpPr/>
          <p:nvPr/>
        </p:nvSpPr>
        <p:spPr>
          <a:xfrm>
            <a:off x="0" y="-15798"/>
            <a:ext cx="6028889" cy="6873812"/>
          </a:xfrm>
          <a:custGeom>
            <a:avLst/>
            <a:gdLst>
              <a:gd name="connsiteX0" fmla="*/ 0 w 4191000"/>
              <a:gd name="connsiteY0" fmla="*/ 0 h 4800604"/>
              <a:gd name="connsiteX1" fmla="*/ 4191000 w 4191000"/>
              <a:gd name="connsiteY1" fmla="*/ 0 h 4800604"/>
              <a:gd name="connsiteX2" fmla="*/ 4191000 w 4191000"/>
              <a:gd name="connsiteY2" fmla="*/ 4800604 h 4800604"/>
              <a:gd name="connsiteX3" fmla="*/ 0 w 4191000"/>
              <a:gd name="connsiteY3" fmla="*/ 4800604 h 4800604"/>
              <a:gd name="connsiteX4" fmla="*/ 0 w 4191000"/>
              <a:gd name="connsiteY4" fmla="*/ 0 h 4800604"/>
              <a:gd name="connsiteX0" fmla="*/ 0 w 5359400"/>
              <a:gd name="connsiteY0" fmla="*/ 0 h 4800604"/>
              <a:gd name="connsiteX1" fmla="*/ 5359400 w 5359400"/>
              <a:gd name="connsiteY1" fmla="*/ 20320 h 4800604"/>
              <a:gd name="connsiteX2" fmla="*/ 4191000 w 5359400"/>
              <a:gd name="connsiteY2" fmla="*/ 4800604 h 4800604"/>
              <a:gd name="connsiteX3" fmla="*/ 0 w 5359400"/>
              <a:gd name="connsiteY3" fmla="*/ 4800604 h 4800604"/>
              <a:gd name="connsiteX4" fmla="*/ 0 w 5359400"/>
              <a:gd name="connsiteY4" fmla="*/ 0 h 4800604"/>
              <a:gd name="connsiteX0" fmla="*/ 0 w 5359400"/>
              <a:gd name="connsiteY0" fmla="*/ 0 h 4800604"/>
              <a:gd name="connsiteX1" fmla="*/ 5359400 w 5359400"/>
              <a:gd name="connsiteY1" fmla="*/ 20320 h 4800604"/>
              <a:gd name="connsiteX2" fmla="*/ 3754120 w 5359400"/>
              <a:gd name="connsiteY2" fmla="*/ 4800604 h 4800604"/>
              <a:gd name="connsiteX3" fmla="*/ 0 w 5359400"/>
              <a:gd name="connsiteY3" fmla="*/ 4800604 h 4800604"/>
              <a:gd name="connsiteX4" fmla="*/ 0 w 5359400"/>
              <a:gd name="connsiteY4" fmla="*/ 0 h 4800604"/>
              <a:gd name="connsiteX0" fmla="*/ 0 w 5501640"/>
              <a:gd name="connsiteY0" fmla="*/ 0 h 4800604"/>
              <a:gd name="connsiteX1" fmla="*/ 5501640 w 5501640"/>
              <a:gd name="connsiteY1" fmla="*/ 10160 h 4800604"/>
              <a:gd name="connsiteX2" fmla="*/ 3754120 w 5501640"/>
              <a:gd name="connsiteY2" fmla="*/ 4800604 h 4800604"/>
              <a:gd name="connsiteX3" fmla="*/ 0 w 5501640"/>
              <a:gd name="connsiteY3" fmla="*/ 4800604 h 4800604"/>
              <a:gd name="connsiteX4" fmla="*/ 0 w 5501640"/>
              <a:gd name="connsiteY4" fmla="*/ 0 h 4800604"/>
              <a:gd name="connsiteX0" fmla="*/ 0 w 5527363"/>
              <a:gd name="connsiteY0" fmla="*/ 0 h 4800604"/>
              <a:gd name="connsiteX1" fmla="*/ 5527363 w 5527363"/>
              <a:gd name="connsiteY1" fmla="*/ 4259 h 4800604"/>
              <a:gd name="connsiteX2" fmla="*/ 3754120 w 5527363"/>
              <a:gd name="connsiteY2" fmla="*/ 4800604 h 4800604"/>
              <a:gd name="connsiteX3" fmla="*/ 0 w 5527363"/>
              <a:gd name="connsiteY3" fmla="*/ 4800604 h 4800604"/>
              <a:gd name="connsiteX4" fmla="*/ 0 w 5527363"/>
              <a:gd name="connsiteY4" fmla="*/ 0 h 4800604"/>
              <a:gd name="connsiteX0" fmla="*/ 0 w 5630253"/>
              <a:gd name="connsiteY0" fmla="*/ 0 h 4800604"/>
              <a:gd name="connsiteX1" fmla="*/ 5630253 w 5630253"/>
              <a:gd name="connsiteY1" fmla="*/ 4259 h 4800604"/>
              <a:gd name="connsiteX2" fmla="*/ 3754120 w 5630253"/>
              <a:gd name="connsiteY2" fmla="*/ 4800604 h 4800604"/>
              <a:gd name="connsiteX3" fmla="*/ 0 w 5630253"/>
              <a:gd name="connsiteY3" fmla="*/ 4800604 h 4800604"/>
              <a:gd name="connsiteX4" fmla="*/ 0 w 5630253"/>
              <a:gd name="connsiteY4" fmla="*/ 0 h 4800604"/>
              <a:gd name="connsiteX0" fmla="*/ 0 w 5700348"/>
              <a:gd name="connsiteY0" fmla="*/ 0 h 4800604"/>
              <a:gd name="connsiteX1" fmla="*/ 5700348 w 5700348"/>
              <a:gd name="connsiteY1" fmla="*/ 686 h 4800604"/>
              <a:gd name="connsiteX2" fmla="*/ 3754120 w 5700348"/>
              <a:gd name="connsiteY2" fmla="*/ 4800604 h 4800604"/>
              <a:gd name="connsiteX3" fmla="*/ 0 w 5700348"/>
              <a:gd name="connsiteY3" fmla="*/ 4800604 h 4800604"/>
              <a:gd name="connsiteX4" fmla="*/ 0 w 5700348"/>
              <a:gd name="connsiteY4" fmla="*/ 0 h 4800604"/>
              <a:gd name="connsiteX0" fmla="*/ 0 w 4868147"/>
              <a:gd name="connsiteY0" fmla="*/ 0 h 4800604"/>
              <a:gd name="connsiteX1" fmla="*/ 4868147 w 4868147"/>
              <a:gd name="connsiteY1" fmla="*/ 12424 h 4800604"/>
              <a:gd name="connsiteX2" fmla="*/ 3754120 w 4868147"/>
              <a:gd name="connsiteY2" fmla="*/ 4800604 h 4800604"/>
              <a:gd name="connsiteX3" fmla="*/ 0 w 4868147"/>
              <a:gd name="connsiteY3" fmla="*/ 4800604 h 4800604"/>
              <a:gd name="connsiteX4" fmla="*/ 0 w 4868147"/>
              <a:gd name="connsiteY4" fmla="*/ 0 h 4800604"/>
              <a:gd name="connsiteX0" fmla="*/ 0 w 4895432"/>
              <a:gd name="connsiteY0" fmla="*/ 0 h 4800604"/>
              <a:gd name="connsiteX1" fmla="*/ 4895432 w 4895432"/>
              <a:gd name="connsiteY1" fmla="*/ 6555 h 4800604"/>
              <a:gd name="connsiteX2" fmla="*/ 3754120 w 4895432"/>
              <a:gd name="connsiteY2" fmla="*/ 4800604 h 4800604"/>
              <a:gd name="connsiteX3" fmla="*/ 0 w 4895432"/>
              <a:gd name="connsiteY3" fmla="*/ 4800604 h 4800604"/>
              <a:gd name="connsiteX4" fmla="*/ 0 w 4895432"/>
              <a:gd name="connsiteY4" fmla="*/ 0 h 4800604"/>
              <a:gd name="connsiteX0" fmla="*/ 0 w 4895432"/>
              <a:gd name="connsiteY0" fmla="*/ 0 h 4800604"/>
              <a:gd name="connsiteX1" fmla="*/ 4895432 w 4895432"/>
              <a:gd name="connsiteY1" fmla="*/ 6555 h 4800604"/>
              <a:gd name="connsiteX2" fmla="*/ 3904189 w 4895432"/>
              <a:gd name="connsiteY2" fmla="*/ 4800604 h 4800604"/>
              <a:gd name="connsiteX3" fmla="*/ 0 w 4895432"/>
              <a:gd name="connsiteY3" fmla="*/ 4800604 h 4800604"/>
              <a:gd name="connsiteX4" fmla="*/ 0 w 4895432"/>
              <a:gd name="connsiteY4" fmla="*/ 0 h 4800604"/>
              <a:gd name="connsiteX0" fmla="*/ 0 w 4895432"/>
              <a:gd name="connsiteY0" fmla="*/ 0 h 4800604"/>
              <a:gd name="connsiteX1" fmla="*/ 4895432 w 4895432"/>
              <a:gd name="connsiteY1" fmla="*/ 6555 h 4800604"/>
              <a:gd name="connsiteX2" fmla="*/ 3965581 w 4895432"/>
              <a:gd name="connsiteY2" fmla="*/ 4782998 h 4800604"/>
              <a:gd name="connsiteX3" fmla="*/ 0 w 4895432"/>
              <a:gd name="connsiteY3" fmla="*/ 4800604 h 4800604"/>
              <a:gd name="connsiteX4" fmla="*/ 0 w 4895432"/>
              <a:gd name="connsiteY4" fmla="*/ 0 h 4800604"/>
              <a:gd name="connsiteX0" fmla="*/ 0 w 4902253"/>
              <a:gd name="connsiteY0" fmla="*/ 0 h 4800604"/>
              <a:gd name="connsiteX1" fmla="*/ 4902253 w 4902253"/>
              <a:gd name="connsiteY1" fmla="*/ 6555 h 4800604"/>
              <a:gd name="connsiteX2" fmla="*/ 3965581 w 4902253"/>
              <a:gd name="connsiteY2" fmla="*/ 4782998 h 4800604"/>
              <a:gd name="connsiteX3" fmla="*/ 0 w 4902253"/>
              <a:gd name="connsiteY3" fmla="*/ 4800604 h 4800604"/>
              <a:gd name="connsiteX4" fmla="*/ 0 w 4902253"/>
              <a:gd name="connsiteY4" fmla="*/ 0 h 4800604"/>
              <a:gd name="connsiteX0" fmla="*/ 0 w 4902254"/>
              <a:gd name="connsiteY0" fmla="*/ 11051 h 4811655"/>
              <a:gd name="connsiteX1" fmla="*/ 4902254 w 4902254"/>
              <a:gd name="connsiteY1" fmla="*/ 0 h 4811655"/>
              <a:gd name="connsiteX2" fmla="*/ 3965581 w 4902254"/>
              <a:gd name="connsiteY2" fmla="*/ 4794049 h 4811655"/>
              <a:gd name="connsiteX3" fmla="*/ 0 w 4902254"/>
              <a:gd name="connsiteY3" fmla="*/ 4811655 h 4811655"/>
              <a:gd name="connsiteX4" fmla="*/ 0 w 4902254"/>
              <a:gd name="connsiteY4" fmla="*/ 11051 h 4811655"/>
              <a:gd name="connsiteX0" fmla="*/ 0 w 4902254"/>
              <a:gd name="connsiteY0" fmla="*/ 11051 h 4811665"/>
              <a:gd name="connsiteX1" fmla="*/ 4902254 w 4902254"/>
              <a:gd name="connsiteY1" fmla="*/ 0 h 4811665"/>
              <a:gd name="connsiteX2" fmla="*/ 3965581 w 4902254"/>
              <a:gd name="connsiteY2" fmla="*/ 4811665 h 4811665"/>
              <a:gd name="connsiteX3" fmla="*/ 0 w 4902254"/>
              <a:gd name="connsiteY3" fmla="*/ 4811655 h 4811665"/>
              <a:gd name="connsiteX4" fmla="*/ 0 w 4902254"/>
              <a:gd name="connsiteY4" fmla="*/ 11051 h 48116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2254" h="4811665">
                <a:moveTo>
                  <a:pt x="0" y="11051"/>
                </a:moveTo>
                <a:lnTo>
                  <a:pt x="4902254" y="0"/>
                </a:lnTo>
                <a:lnTo>
                  <a:pt x="3965581" y="4811665"/>
                </a:lnTo>
                <a:lnTo>
                  <a:pt x="0" y="4811655"/>
                </a:lnTo>
                <a:lnTo>
                  <a:pt x="0" y="11051"/>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spcCol="0" rtlCol="0" anchor="ctr"/>
          <a:lstStyle/>
          <a:p>
            <a:pPr algn="ctr"/>
            <a:endParaRPr lang="es-MX"/>
          </a:p>
        </p:txBody>
      </p:sp>
      <p:sp>
        <p:nvSpPr>
          <p:cNvPr id="5" name="Subtitle 2"/>
          <p:cNvSpPr txBox="1">
            <a:spLocks/>
          </p:cNvSpPr>
          <p:nvPr/>
        </p:nvSpPr>
        <p:spPr>
          <a:xfrm>
            <a:off x="5410200" y="921733"/>
            <a:ext cx="3533774" cy="4876800"/>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smtClean="0">
                <a:solidFill>
                  <a:srgbClr val="FF0000"/>
                </a:solidFill>
                <a:latin typeface="Swis721 BlkEx BT" pitchFamily="34" charset="0"/>
              </a:rPr>
              <a:t>BSYSC “DRAGONS”</a:t>
            </a:r>
          </a:p>
          <a:p>
            <a:pPr marL="0" indent="0" algn="ctr">
              <a:buNone/>
            </a:pPr>
            <a:r>
              <a:rPr lang="en-US" sz="3600" dirty="0" smtClean="0">
                <a:solidFill>
                  <a:srgbClr val="FF0000"/>
                </a:solidFill>
                <a:latin typeface="Swis721 BlkEx BT" pitchFamily="34" charset="0"/>
              </a:rPr>
              <a:t>SPRING SEASON</a:t>
            </a:r>
          </a:p>
          <a:p>
            <a:pPr marL="0" indent="0" algn="ctr">
              <a:buNone/>
            </a:pPr>
            <a:r>
              <a:rPr lang="en-US" sz="4400" dirty="0" smtClean="0">
                <a:solidFill>
                  <a:srgbClr val="FF0000"/>
                </a:solidFill>
                <a:latin typeface="Swis721 BlkEx BT" pitchFamily="34" charset="0"/>
              </a:rPr>
              <a:t>2018</a:t>
            </a:r>
            <a:endParaRPr lang="en-US" sz="4400" dirty="0" smtClean="0">
              <a:solidFill>
                <a:srgbClr val="FF0000"/>
              </a:solidFill>
              <a:latin typeface="Swis721 BlkEx BT" pitchFamily="34" charset="0"/>
            </a:endParaRPr>
          </a:p>
        </p:txBody>
      </p:sp>
      <p:sp>
        <p:nvSpPr>
          <p:cNvPr id="7" name="Content Placeholder 2"/>
          <p:cNvSpPr txBox="1">
            <a:spLocks/>
          </p:cNvSpPr>
          <p:nvPr/>
        </p:nvSpPr>
        <p:spPr>
          <a:xfrm>
            <a:off x="-76200" y="6523419"/>
            <a:ext cx="4870389" cy="304800"/>
          </a:xfrm>
          <a:prstGeom prst="rect">
            <a:avLst/>
          </a:prstGeom>
        </p:spPr>
        <p:txBody>
          <a:bodyPr vert="horz" lIns="91440" tIns="45720" rIns="91440" bIns="45720" rtlCol="0" anchor="ct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500" b="1" dirty="0" smtClean="0">
                <a:solidFill>
                  <a:schemeClr val="bg1"/>
                </a:solidFill>
                <a:latin typeface="Aharoni" panose="02010803020104030203" pitchFamily="2" charset="-79"/>
                <a:cs typeface="Aharoni" panose="02010803020104030203" pitchFamily="2" charset="-79"/>
              </a:rPr>
              <a:t>www.BaytownSaints.org – FB: @BaytownSaintsSoccer </a:t>
            </a:r>
          </a:p>
        </p:txBody>
      </p:sp>
      <p:pic>
        <p:nvPicPr>
          <p:cNvPr id="6" name="Picture 2" descr="C:\Users\AFCORTE\Desktop\SOC\2017\LOGOS\LOGO V1.jpg"/>
          <p:cNvPicPr preferRelativeResize="0">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3394" b="98944" l="7249" r="98574">
                        <a14:foregroundMark x1="36661" y1="35445" x2="36661" y2="35445"/>
                        <a14:foregroundMark x1="57041" y1="67195" x2="57041" y2="67195"/>
                        <a14:foregroundMark x1="39394" y1="68854" x2="39394" y2="68854"/>
                      </a14:backgroundRemoval>
                    </a14:imgEffect>
                  </a14:imgLayer>
                </a14:imgProps>
              </a:ext>
              <a:ext uri="{28A0092B-C50C-407E-A947-70E740481C1C}">
                <a14:useLocalDpi xmlns:a14="http://schemas.microsoft.com/office/drawing/2010/main" val="0"/>
              </a:ext>
            </a:extLst>
          </a:blip>
          <a:srcRect/>
          <a:stretch>
            <a:fillRect/>
          </a:stretch>
        </p:blipFill>
        <p:spPr bwMode="auto">
          <a:xfrm>
            <a:off x="-542467" y="304800"/>
            <a:ext cx="6975195" cy="538992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2590800" y="5590979"/>
            <a:ext cx="2133599" cy="655320"/>
            <a:chOff x="3829083" y="3916645"/>
            <a:chExt cx="2133599" cy="655320"/>
          </a:xfrm>
        </p:grpSpPr>
        <p:sp>
          <p:nvSpPr>
            <p:cNvPr id="9" name="Title 1"/>
            <p:cNvSpPr txBox="1">
              <a:spLocks/>
            </p:cNvSpPr>
            <p:nvPr/>
          </p:nvSpPr>
          <p:spPr>
            <a:xfrm>
              <a:off x="3829083" y="3969151"/>
              <a:ext cx="2133599" cy="5503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100" dirty="0" smtClean="0">
                  <a:solidFill>
                    <a:schemeClr val="bg1"/>
                  </a:solidFill>
                  <a:latin typeface="Impact" panose="020B0806030902050204" pitchFamily="34" charset="0"/>
                </a:rPr>
                <a:t>BAYTOWN </a:t>
              </a:r>
            </a:p>
            <a:p>
              <a:r>
                <a:rPr lang="en-US" sz="1100" dirty="0" smtClean="0">
                  <a:solidFill>
                    <a:schemeClr val="bg1"/>
                  </a:solidFill>
                  <a:latin typeface="Impact" panose="020B0806030902050204" pitchFamily="34" charset="0"/>
                </a:rPr>
                <a:t>SOCCER </a:t>
              </a:r>
            </a:p>
            <a:p>
              <a:r>
                <a:rPr lang="en-US" sz="1100" dirty="0" smtClean="0">
                  <a:solidFill>
                    <a:schemeClr val="bg1"/>
                  </a:solidFill>
                  <a:latin typeface="Impact" panose="020B0806030902050204" pitchFamily="34" charset="0"/>
                </a:rPr>
                <a:t>COMPLEX</a:t>
              </a:r>
              <a:endParaRPr lang="es-MX" sz="1100" dirty="0">
                <a:solidFill>
                  <a:schemeClr val="bg1"/>
                </a:solidFill>
                <a:latin typeface="Impact" panose="020B0806030902050204" pitchFamily="34" charset="0"/>
              </a:endParaRPr>
            </a:p>
          </p:txBody>
        </p:sp>
        <p:pic>
          <p:nvPicPr>
            <p:cNvPr id="10" name="Picture 9"/>
            <p:cNvPicPr>
              <a:picLocks noChangeAspect="1"/>
            </p:cNvPicPr>
            <p:nvPr/>
          </p:nvPicPr>
          <p:blipFill>
            <a:blip r:embed="rId4" cstate="print">
              <a:extLst>
                <a:ext uri="{BEBA8EAE-BF5A-486C-A8C5-ECC9F3942E4B}">
                  <a14:imgProps xmlns:a14="http://schemas.microsoft.com/office/drawing/2010/main">
                    <a14:imgLayer r:embed="rId5">
                      <a14:imgEffect>
                        <a14:backgroundRemoval t="5814" b="92442" l="6989" r="91398">
                          <a14:foregroundMark x1="45161" y1="13372" x2="45161" y2="13372"/>
                          <a14:foregroundMark x1="52688" y1="5814" x2="52688" y2="5814"/>
                          <a14:foregroundMark x1="53226" y1="83721" x2="53226" y2="83721"/>
                          <a14:foregroundMark x1="49462" y1="93023" x2="49462" y2="93023"/>
                        </a14:backgroundRemoval>
                      </a14:imgEffect>
                    </a14:imgLayer>
                  </a14:imgProps>
                </a:ext>
                <a:ext uri="{28A0092B-C50C-407E-A947-70E740481C1C}">
                  <a14:useLocalDpi xmlns:a14="http://schemas.microsoft.com/office/drawing/2010/main" val="0"/>
                </a:ext>
              </a:extLst>
            </a:blip>
            <a:stretch>
              <a:fillRect/>
            </a:stretch>
          </p:blipFill>
          <p:spPr>
            <a:xfrm>
              <a:off x="3829084" y="3916645"/>
              <a:ext cx="708660" cy="655320"/>
            </a:xfrm>
            <a:prstGeom prst="rect">
              <a:avLst/>
            </a:prstGeom>
          </p:spPr>
        </p:pic>
      </p:grpSp>
    </p:spTree>
    <p:extLst>
      <p:ext uri="{BB962C8B-B14F-4D97-AF65-F5344CB8AC3E}">
        <p14:creationId xmlns:p14="http://schemas.microsoft.com/office/powerpoint/2010/main" val="3666131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340659"/>
            <a:ext cx="8229600" cy="1143000"/>
          </a:xfrm>
        </p:spPr>
        <p:txBody>
          <a:bodyPr>
            <a:normAutofit/>
          </a:bodyPr>
          <a:lstStyle/>
          <a:p>
            <a:pPr algn="l"/>
            <a:r>
              <a:rPr lang="en-US" sz="2200" dirty="0" smtClean="0">
                <a:solidFill>
                  <a:srgbClr val="FF0000"/>
                </a:solidFill>
                <a:latin typeface="Swis721 BlkEx BT" pitchFamily="34" charset="0"/>
              </a:rPr>
              <a:t>Baytown Saints YSC</a:t>
            </a:r>
            <a:r>
              <a:rPr lang="en-US" dirty="0" smtClean="0">
                <a:solidFill>
                  <a:srgbClr val="FF0000"/>
                </a:solidFill>
                <a:latin typeface="Swis721 BlkEx BT" pitchFamily="34" charset="0"/>
              </a:rPr>
              <a:t/>
            </a:r>
            <a:br>
              <a:rPr lang="en-US" dirty="0" smtClean="0">
                <a:solidFill>
                  <a:srgbClr val="FF0000"/>
                </a:solidFill>
                <a:latin typeface="Swis721 BlkEx BT" pitchFamily="34" charset="0"/>
              </a:rPr>
            </a:br>
            <a:r>
              <a:rPr lang="en-US" sz="1800" spc="-150" dirty="0" smtClean="0">
                <a:solidFill>
                  <a:srgbClr val="FF0000"/>
                </a:solidFill>
                <a:latin typeface="Swis721 BlkEx BT" pitchFamily="34" charset="0"/>
              </a:rPr>
              <a:t>Contact information/Club communication/</a:t>
            </a:r>
            <a:br>
              <a:rPr lang="en-US" sz="1800" spc="-150" dirty="0" smtClean="0">
                <a:solidFill>
                  <a:srgbClr val="FF0000"/>
                </a:solidFill>
                <a:latin typeface="Swis721 BlkEx BT" pitchFamily="34" charset="0"/>
              </a:rPr>
            </a:br>
            <a:r>
              <a:rPr lang="en-US" sz="1800" spc="-150" dirty="0" smtClean="0">
                <a:solidFill>
                  <a:srgbClr val="FF0000"/>
                </a:solidFill>
                <a:latin typeface="Swis721 BlkEx BT" pitchFamily="34" charset="0"/>
              </a:rPr>
              <a:t>Field Status</a:t>
            </a:r>
            <a:endParaRPr lang="en-US" sz="1800" spc="-150" dirty="0">
              <a:solidFill>
                <a:srgbClr val="FF0000"/>
              </a:solidFill>
              <a:latin typeface="Swis721 BlkEx BT" pitchFamily="34" charset="0"/>
            </a:endParaRPr>
          </a:p>
        </p:txBody>
      </p:sp>
      <p:sp>
        <p:nvSpPr>
          <p:cNvPr id="7" name="Title 1"/>
          <p:cNvSpPr txBox="1">
            <a:spLocks/>
          </p:cNvSpPr>
          <p:nvPr/>
        </p:nvSpPr>
        <p:spPr>
          <a:xfrm>
            <a:off x="457200" y="5943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Swis721 BlkEx BT" pitchFamily="34" charset="0"/>
                <a:ea typeface="+mj-ea"/>
                <a:cs typeface="+mj-cs"/>
              </a:rPr>
              <a:t>www.BaytownSaints.org</a:t>
            </a:r>
            <a:endParaRPr kumimoji="0" lang="en-US" sz="1200" b="0" i="0" u="none" strike="noStrike" kern="1200" cap="none" spc="0" normalizeH="0" baseline="0" noProof="0" dirty="0">
              <a:ln>
                <a:noFill/>
              </a:ln>
              <a:solidFill>
                <a:srgbClr val="FF0000"/>
              </a:solidFill>
              <a:effectLst/>
              <a:uLnTx/>
              <a:uFillTx/>
              <a:latin typeface="Swis721 BlkEx BT" pitchFamily="34" charset="0"/>
              <a:ea typeface="+mj-ea"/>
              <a:cs typeface="+mj-cs"/>
            </a:endParaRPr>
          </a:p>
        </p:txBody>
      </p:sp>
      <p:sp>
        <p:nvSpPr>
          <p:cNvPr id="11" name="Slide Number Placeholder 10"/>
          <p:cNvSpPr>
            <a:spLocks noGrp="1"/>
          </p:cNvSpPr>
          <p:nvPr>
            <p:ph type="sldNum" sz="quarter" idx="12"/>
          </p:nvPr>
        </p:nvSpPr>
        <p:spPr/>
        <p:txBody>
          <a:bodyPr/>
          <a:lstStyle/>
          <a:p>
            <a:fld id="{0276DCE4-7F0D-4992-AF02-642357EAC92E}" type="slidenum">
              <a:rPr lang="en-US" smtClean="0"/>
              <a:pPr/>
              <a:t>10</a:t>
            </a:fld>
            <a:endParaRPr lang="en-US" dirty="0"/>
          </a:p>
        </p:txBody>
      </p:sp>
      <p:sp>
        <p:nvSpPr>
          <p:cNvPr id="12" name="Footer Placeholder 11"/>
          <p:cNvSpPr>
            <a:spLocks noGrp="1"/>
          </p:cNvSpPr>
          <p:nvPr>
            <p:ph type="ftr" sz="quarter" idx="11"/>
          </p:nvPr>
        </p:nvSpPr>
        <p:spPr/>
        <p:txBody>
          <a:bodyPr/>
          <a:lstStyle/>
          <a:p>
            <a:endParaRPr lang="en-US" dirty="0"/>
          </a:p>
        </p:txBody>
      </p:sp>
      <p:sp>
        <p:nvSpPr>
          <p:cNvPr id="15" name="TextBox 14"/>
          <p:cNvSpPr txBox="1"/>
          <p:nvPr/>
        </p:nvSpPr>
        <p:spPr>
          <a:xfrm>
            <a:off x="475129" y="1559612"/>
            <a:ext cx="8153400" cy="4185761"/>
          </a:xfrm>
          <a:prstGeom prst="rect">
            <a:avLst/>
          </a:prstGeom>
          <a:noFill/>
        </p:spPr>
        <p:txBody>
          <a:bodyPr wrap="square" rtlCol="0">
            <a:spAutoFit/>
          </a:bodyPr>
          <a:lstStyle/>
          <a:p>
            <a:r>
              <a:rPr lang="en-US" sz="1400" u="sng" dirty="0" smtClean="0">
                <a:latin typeface="Swis721 BlkEx BT" pitchFamily="34" charset="0"/>
              </a:rPr>
              <a:t>Coach:</a:t>
            </a:r>
          </a:p>
          <a:p>
            <a:endParaRPr lang="en-US" sz="1400" dirty="0" smtClean="0">
              <a:latin typeface="Swis721 BlkEx BT" pitchFamily="34" charset="0"/>
            </a:endParaRPr>
          </a:p>
          <a:p>
            <a:r>
              <a:rPr lang="en-US" sz="1400" dirty="0" smtClean="0">
                <a:latin typeface="Swis721 BlkEx BT" pitchFamily="34" charset="0"/>
              </a:rPr>
              <a:t>Alejandro F. Cortes </a:t>
            </a:r>
          </a:p>
          <a:p>
            <a:endParaRPr lang="en-US" sz="1400" dirty="0" smtClean="0">
              <a:latin typeface="Swis721 BlkEx BT" pitchFamily="34" charset="0"/>
            </a:endParaRPr>
          </a:p>
          <a:p>
            <a:r>
              <a:rPr lang="en-US" sz="1400" dirty="0" smtClean="0">
                <a:latin typeface="Swis721 BlkEx BT" pitchFamily="34" charset="0"/>
              </a:rPr>
              <a:t>e-mail: </a:t>
            </a:r>
            <a:r>
              <a:rPr lang="en-US" sz="1400" dirty="0" smtClean="0">
                <a:latin typeface="Swis721 BlkEx BT" pitchFamily="34" charset="0"/>
                <a:hlinkClick r:id="rId2"/>
              </a:rPr>
              <a:t>afc_baytownsaintsysc@outlook.com</a:t>
            </a:r>
            <a:endParaRPr lang="en-US" sz="1400" dirty="0" smtClean="0">
              <a:latin typeface="Swis721 BlkEx BT" pitchFamily="34" charset="0"/>
            </a:endParaRPr>
          </a:p>
          <a:p>
            <a:endParaRPr lang="en-US" sz="1400" dirty="0">
              <a:latin typeface="Swis721 BlkEx BT" pitchFamily="34" charset="0"/>
            </a:endParaRPr>
          </a:p>
          <a:p>
            <a:r>
              <a:rPr lang="en-US" sz="1400" u="sng" dirty="0" smtClean="0">
                <a:latin typeface="Swis721 BlkEx BT" pitchFamily="34" charset="0"/>
              </a:rPr>
              <a:t>Assistant Coach:</a:t>
            </a:r>
          </a:p>
          <a:p>
            <a:endParaRPr lang="en-US" sz="1400" dirty="0">
              <a:latin typeface="Swis721 BlkEx BT" pitchFamily="34" charset="0"/>
            </a:endParaRPr>
          </a:p>
          <a:p>
            <a:r>
              <a:rPr lang="en-US" sz="1400" dirty="0" smtClean="0">
                <a:latin typeface="Swis721 BlkEx BT" pitchFamily="34" charset="0"/>
              </a:rPr>
              <a:t>Elo Veselka</a:t>
            </a:r>
          </a:p>
          <a:p>
            <a:endParaRPr lang="en-US" sz="1400" dirty="0" smtClean="0">
              <a:latin typeface="Swis721 BlkEx BT" pitchFamily="34" charset="0"/>
            </a:endParaRPr>
          </a:p>
          <a:p>
            <a:r>
              <a:rPr lang="en-US" sz="1400" dirty="0" smtClean="0">
                <a:latin typeface="Swis721 BlkEx BT" pitchFamily="34" charset="0"/>
              </a:rPr>
              <a:t>E-mail: </a:t>
            </a:r>
            <a:r>
              <a:rPr lang="en-US" sz="1400" dirty="0" smtClean="0">
                <a:latin typeface="Swis721 BlkEx BT" pitchFamily="34" charset="0"/>
                <a:hlinkClick r:id="rId3"/>
              </a:rPr>
              <a:t>eveselka@comcast.net</a:t>
            </a:r>
            <a:endParaRPr lang="en-US" sz="1400" dirty="0" smtClean="0">
              <a:latin typeface="Swis721 BlkEx BT" pitchFamily="34" charset="0"/>
            </a:endParaRPr>
          </a:p>
          <a:p>
            <a:endParaRPr lang="en-US" sz="1400" dirty="0" smtClean="0">
              <a:latin typeface="Swis721 BlkEx BT" pitchFamily="34" charset="0"/>
            </a:endParaRPr>
          </a:p>
          <a:p>
            <a:r>
              <a:rPr lang="en-US" sz="1400" u="sng" dirty="0" smtClean="0">
                <a:latin typeface="Swis721 BlkEx BT" pitchFamily="34" charset="0"/>
              </a:rPr>
              <a:t>Field Verification: </a:t>
            </a:r>
          </a:p>
          <a:p>
            <a:endParaRPr lang="en-US" sz="1400" dirty="0" smtClean="0">
              <a:latin typeface="Swis721 BlkEx BT" pitchFamily="34" charset="0"/>
              <a:hlinkClick r:id="rId4"/>
            </a:endParaRPr>
          </a:p>
          <a:p>
            <a:r>
              <a:rPr lang="en-US" sz="1400" dirty="0" smtClean="0">
                <a:latin typeface="Swis721 BlkEx BT" pitchFamily="34" charset="0"/>
                <a:hlinkClick r:id="rId4"/>
              </a:rPr>
              <a:t>BAYSA website</a:t>
            </a:r>
            <a:endParaRPr lang="en-US" sz="1400" dirty="0" smtClean="0">
              <a:latin typeface="Swis721 BlkEx BT" pitchFamily="34" charset="0"/>
            </a:endParaRPr>
          </a:p>
          <a:p>
            <a:r>
              <a:rPr lang="en-US" sz="1400" dirty="0" smtClean="0">
                <a:latin typeface="Swis721 BlkEx BT" pitchFamily="34" charset="0"/>
                <a:hlinkClick r:id="rId5"/>
              </a:rPr>
              <a:t>Baytown Saints Facebook page</a:t>
            </a:r>
            <a:endParaRPr lang="en-US" sz="1400" dirty="0" smtClean="0">
              <a:latin typeface="Swis721 BlkEx BT" pitchFamily="34" charset="0"/>
            </a:endParaRPr>
          </a:p>
          <a:p>
            <a:endParaRPr lang="en-US" sz="1400" dirty="0">
              <a:latin typeface="Swis721 BlkEx BT" pitchFamily="34" charset="0"/>
            </a:endParaRPr>
          </a:p>
          <a:p>
            <a:endParaRPr lang="en-US" sz="1400" dirty="0" smtClean="0"/>
          </a:p>
          <a:p>
            <a:endParaRPr lang="en-US" sz="1400" dirty="0"/>
          </a:p>
        </p:txBody>
      </p:sp>
      <p:pic>
        <p:nvPicPr>
          <p:cNvPr id="8" name="Picture 7" descr="SIDE.jpg"/>
          <p:cNvPicPr>
            <a:picLocks noChangeAspect="1"/>
          </p:cNvPicPr>
          <p:nvPr/>
        </p:nvPicPr>
        <p:blipFill>
          <a:blip r:embed="rId6" cstate="print"/>
          <a:srcRect l="30357" t="7143" r="31006" b="7143"/>
          <a:stretch>
            <a:fillRect/>
          </a:stretch>
        </p:blipFill>
        <p:spPr>
          <a:xfrm>
            <a:off x="8686800" y="6235839"/>
            <a:ext cx="228600" cy="391886"/>
          </a:xfrm>
          <a:prstGeom prst="rect">
            <a:avLst/>
          </a:prstGeom>
        </p:spPr>
      </p:pic>
      <p:pic>
        <p:nvPicPr>
          <p:cNvPr id="9" name="Picture 2" descr="C:\Users\AFCORTE\Desktop\SOC\2017\LOGOS\LOGO V1.jp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3688" r="13672"/>
          <a:stretch/>
        </p:blipFill>
        <p:spPr bwMode="auto">
          <a:xfrm>
            <a:off x="6934200" y="304800"/>
            <a:ext cx="1331945" cy="1416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pPr algn="l"/>
            <a:r>
              <a:rPr lang="en-US" sz="2200" dirty="0" smtClean="0">
                <a:solidFill>
                  <a:srgbClr val="FF0000"/>
                </a:solidFill>
                <a:latin typeface="Swis721 BlkEx BT" pitchFamily="34" charset="0"/>
              </a:rPr>
              <a:t>Baytown Saints Youth Soccer Club</a:t>
            </a:r>
            <a:r>
              <a:rPr lang="en-US" dirty="0" smtClean="0">
                <a:solidFill>
                  <a:srgbClr val="FF0000"/>
                </a:solidFill>
                <a:latin typeface="Swis721 BlkEx BT" pitchFamily="34" charset="0"/>
              </a:rPr>
              <a:t/>
            </a:r>
            <a:br>
              <a:rPr lang="en-US" dirty="0" smtClean="0">
                <a:solidFill>
                  <a:srgbClr val="FF0000"/>
                </a:solidFill>
                <a:latin typeface="Swis721 BlkEx BT" pitchFamily="34" charset="0"/>
              </a:rPr>
            </a:br>
            <a:r>
              <a:rPr lang="en-US" dirty="0" smtClean="0">
                <a:solidFill>
                  <a:srgbClr val="FF0000"/>
                </a:solidFill>
                <a:latin typeface="Swis721 BlkEx BT" pitchFamily="34" charset="0"/>
              </a:rPr>
              <a:t>Who are we?</a:t>
            </a:r>
            <a:endParaRPr lang="en-US" dirty="0">
              <a:solidFill>
                <a:srgbClr val="FF0000"/>
              </a:solidFill>
              <a:latin typeface="Swis721 BlkEx BT" pitchFamily="34" charset="0"/>
            </a:endParaRPr>
          </a:p>
        </p:txBody>
      </p:sp>
      <p:sp>
        <p:nvSpPr>
          <p:cNvPr id="6" name="TextBox 5"/>
          <p:cNvSpPr txBox="1"/>
          <p:nvPr/>
        </p:nvSpPr>
        <p:spPr>
          <a:xfrm>
            <a:off x="533400" y="2057400"/>
            <a:ext cx="8001000" cy="4216539"/>
          </a:xfrm>
          <a:prstGeom prst="rect">
            <a:avLst/>
          </a:prstGeom>
          <a:noFill/>
        </p:spPr>
        <p:txBody>
          <a:bodyPr wrap="square" rtlCol="0">
            <a:spAutoFit/>
          </a:bodyPr>
          <a:lstStyle/>
          <a:p>
            <a:r>
              <a:rPr lang="en-US" dirty="0" smtClean="0">
                <a:latin typeface="Swis721 BlkEx BT" pitchFamily="34" charset="0"/>
              </a:rPr>
              <a:t>Welcome on becoming a part of Baytown Saints Youth Soccer Club. Now is your chance to be part of Baytown’s growing soccer community.</a:t>
            </a:r>
          </a:p>
          <a:p>
            <a:endParaRPr lang="en-US" dirty="0">
              <a:latin typeface="Swis721 BlkEx BT" pitchFamily="34" charset="0"/>
            </a:endParaRPr>
          </a:p>
          <a:p>
            <a:r>
              <a:rPr lang="en-US" sz="1600" dirty="0" smtClean="0">
                <a:latin typeface="Swis721 BlkCn BT" pitchFamily="34" charset="0"/>
              </a:rPr>
              <a:t>Baytown Saints YSC has been part of our community since the 1970’s, catering to girl and boy soccer players of all ages in recreational and competitive teams. </a:t>
            </a:r>
          </a:p>
          <a:p>
            <a:endParaRPr lang="en-US" sz="1600" dirty="0">
              <a:latin typeface="Swis721 BlkCn BT" pitchFamily="34" charset="0"/>
            </a:endParaRPr>
          </a:p>
          <a:p>
            <a:r>
              <a:rPr lang="en-US" sz="1600" dirty="0" smtClean="0">
                <a:latin typeface="Swis721 BlkCn BT" pitchFamily="34" charset="0"/>
              </a:rPr>
              <a:t>Since it’s founding Baytown Saints YSC has been a volunteer based organization. Our coaches and our staff are volunteers from within our community who invest countless hours to provide a safe, engaging, and challenging environment for thriving soccer players in Baytown, TX. </a:t>
            </a:r>
          </a:p>
          <a:p>
            <a:endParaRPr lang="en-US" sz="1600" dirty="0">
              <a:latin typeface="Swis721 BlkCn BT" pitchFamily="34" charset="0"/>
            </a:endParaRPr>
          </a:p>
          <a:p>
            <a:r>
              <a:rPr lang="en-US" sz="1600" dirty="0" smtClean="0">
                <a:latin typeface="Swis721 BlkCn BT" pitchFamily="34" charset="0"/>
              </a:rPr>
              <a:t>Visit us at 9600 N. Main or at BaytownSaints.org as well as our Facebook fan page to become part of this growing community. </a:t>
            </a:r>
          </a:p>
          <a:p>
            <a:endParaRPr lang="en-US" dirty="0"/>
          </a:p>
          <a:p>
            <a:endParaRPr lang="en-US" dirty="0"/>
          </a:p>
        </p:txBody>
      </p:sp>
      <p:sp>
        <p:nvSpPr>
          <p:cNvPr id="5" name="Title 1"/>
          <p:cNvSpPr txBox="1">
            <a:spLocks/>
          </p:cNvSpPr>
          <p:nvPr/>
        </p:nvSpPr>
        <p:spPr>
          <a:xfrm>
            <a:off x="457200" y="5943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Swis721 BlkEx BT" pitchFamily="34" charset="0"/>
                <a:ea typeface="+mj-ea"/>
                <a:cs typeface="+mj-cs"/>
              </a:rPr>
              <a:t>www.BaytownSaints.org</a:t>
            </a:r>
            <a:endParaRPr kumimoji="0" lang="en-US" sz="1200" b="0" i="0" u="none" strike="noStrike" kern="1200" cap="none" spc="0" normalizeH="0" baseline="0" noProof="0" dirty="0">
              <a:ln>
                <a:noFill/>
              </a:ln>
              <a:solidFill>
                <a:srgbClr val="FF0000"/>
              </a:solidFill>
              <a:effectLst/>
              <a:uLnTx/>
              <a:uFillTx/>
              <a:latin typeface="Swis721 BlkEx BT" pitchFamily="34" charset="0"/>
              <a:ea typeface="+mj-ea"/>
              <a:cs typeface="+mj-cs"/>
            </a:endParaRPr>
          </a:p>
        </p:txBody>
      </p:sp>
      <p:sp>
        <p:nvSpPr>
          <p:cNvPr id="7" name="Slide Number Placeholder 6"/>
          <p:cNvSpPr>
            <a:spLocks noGrp="1"/>
          </p:cNvSpPr>
          <p:nvPr>
            <p:ph type="sldNum" sz="quarter" idx="12"/>
          </p:nvPr>
        </p:nvSpPr>
        <p:spPr/>
        <p:txBody>
          <a:bodyPr/>
          <a:lstStyle/>
          <a:p>
            <a:fld id="{0276DCE4-7F0D-4992-AF02-642357EAC92E}" type="slidenum">
              <a:rPr lang="en-US" smtClean="0"/>
              <a:pPr/>
              <a:t>2</a:t>
            </a:fld>
            <a:endParaRPr lang="en-US" dirty="0"/>
          </a:p>
        </p:txBody>
      </p:sp>
      <p:sp>
        <p:nvSpPr>
          <p:cNvPr id="8" name="Footer Placeholder 7"/>
          <p:cNvSpPr>
            <a:spLocks noGrp="1"/>
          </p:cNvSpPr>
          <p:nvPr>
            <p:ph type="ftr" sz="quarter" idx="11"/>
          </p:nvPr>
        </p:nvSpPr>
        <p:spPr/>
        <p:txBody>
          <a:bodyPr/>
          <a:lstStyle/>
          <a:p>
            <a:endParaRPr lang="en-US" dirty="0"/>
          </a:p>
        </p:txBody>
      </p:sp>
      <p:pic>
        <p:nvPicPr>
          <p:cNvPr id="10" name="Picture 9" descr="SIDE.jpg"/>
          <p:cNvPicPr>
            <a:picLocks noChangeAspect="1"/>
          </p:cNvPicPr>
          <p:nvPr/>
        </p:nvPicPr>
        <p:blipFill>
          <a:blip r:embed="rId2" cstate="print"/>
          <a:srcRect l="30357" t="7143" r="31006" b="7143"/>
          <a:stretch>
            <a:fillRect/>
          </a:stretch>
        </p:blipFill>
        <p:spPr>
          <a:xfrm>
            <a:off x="8686800" y="6235839"/>
            <a:ext cx="228600" cy="391886"/>
          </a:xfrm>
          <a:prstGeom prst="rect">
            <a:avLst/>
          </a:prstGeom>
        </p:spPr>
      </p:pic>
      <p:pic>
        <p:nvPicPr>
          <p:cNvPr id="12" name="Picture 2" descr="C:\Users\AFCORTE\Desktop\SOC\2017\LOGOS\LOGO V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88" r="13672"/>
          <a:stretch/>
        </p:blipFill>
        <p:spPr bwMode="auto">
          <a:xfrm>
            <a:off x="7583455" y="304800"/>
            <a:ext cx="1331945" cy="1416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p:spPr>
        <p:txBody>
          <a:bodyPr>
            <a:normAutofit fontScale="90000"/>
          </a:bodyPr>
          <a:lstStyle/>
          <a:p>
            <a:pPr algn="l"/>
            <a:r>
              <a:rPr lang="en-US" sz="2200" dirty="0" smtClean="0">
                <a:solidFill>
                  <a:srgbClr val="FF0000"/>
                </a:solidFill>
                <a:latin typeface="Swis721 BlkEx BT" pitchFamily="34" charset="0"/>
              </a:rPr>
              <a:t>Baytown Saints YSC</a:t>
            </a:r>
            <a:r>
              <a:rPr lang="en-US" dirty="0" smtClean="0">
                <a:solidFill>
                  <a:srgbClr val="FF0000"/>
                </a:solidFill>
                <a:latin typeface="Swis721 BlkEx BT" pitchFamily="34" charset="0"/>
              </a:rPr>
              <a:t/>
            </a:r>
            <a:br>
              <a:rPr lang="en-US" dirty="0" smtClean="0">
                <a:solidFill>
                  <a:srgbClr val="FF0000"/>
                </a:solidFill>
                <a:latin typeface="Swis721 BlkEx BT" pitchFamily="34" charset="0"/>
              </a:rPr>
            </a:br>
            <a:r>
              <a:rPr lang="en-US" sz="3600" dirty="0" smtClean="0">
                <a:solidFill>
                  <a:srgbClr val="FF0000"/>
                </a:solidFill>
                <a:latin typeface="Swis721 BlkEx BT" pitchFamily="34" charset="0"/>
              </a:rPr>
              <a:t>Games (1 of 2)</a:t>
            </a:r>
            <a:br>
              <a:rPr lang="en-US" sz="3600" dirty="0" smtClean="0">
                <a:solidFill>
                  <a:srgbClr val="FF0000"/>
                </a:solidFill>
                <a:latin typeface="Swis721 BlkEx BT" pitchFamily="34" charset="0"/>
              </a:rPr>
            </a:br>
            <a:endParaRPr lang="en-US" sz="3600" dirty="0">
              <a:solidFill>
                <a:srgbClr val="FF0000"/>
              </a:solidFill>
              <a:latin typeface="Swis721 BlkEx BT" pitchFamily="34" charset="0"/>
            </a:endParaRPr>
          </a:p>
        </p:txBody>
      </p:sp>
      <p:sp>
        <p:nvSpPr>
          <p:cNvPr id="6" name="TextBox 5"/>
          <p:cNvSpPr txBox="1"/>
          <p:nvPr/>
        </p:nvSpPr>
        <p:spPr>
          <a:xfrm>
            <a:off x="533400" y="1421765"/>
            <a:ext cx="8153400" cy="4862870"/>
          </a:xfrm>
          <a:prstGeom prst="rect">
            <a:avLst/>
          </a:prstGeom>
          <a:noFill/>
        </p:spPr>
        <p:txBody>
          <a:bodyPr wrap="square" rtlCol="0">
            <a:spAutoFit/>
          </a:bodyPr>
          <a:lstStyle/>
          <a:p>
            <a:pPr>
              <a:buFont typeface="Arial" pitchFamily="34" charset="0"/>
              <a:buChar char="•"/>
            </a:pPr>
            <a:r>
              <a:rPr lang="en-US" sz="1000" u="sng" dirty="0" smtClean="0">
                <a:latin typeface="Swis721 BlkEx BT" pitchFamily="34" charset="0"/>
              </a:rPr>
              <a:t>Game Schedule: </a:t>
            </a:r>
          </a:p>
          <a:p>
            <a:pPr>
              <a:buFont typeface="Arial" pitchFamily="34" charset="0"/>
              <a:buChar char="•"/>
            </a:pPr>
            <a:endParaRPr lang="en-US" sz="1000" dirty="0" smtClean="0">
              <a:latin typeface="Swis721 BlkEx BT" pitchFamily="34" charset="0"/>
            </a:endParaRPr>
          </a:p>
          <a:p>
            <a:pPr lvl="1">
              <a:buFont typeface="Arial" pitchFamily="34" charset="0"/>
              <a:buChar char="•"/>
            </a:pPr>
            <a:r>
              <a:rPr lang="en-US" sz="1000" dirty="0" smtClean="0">
                <a:latin typeface="Swis721 BlkEx BT" pitchFamily="34" charset="0"/>
              </a:rPr>
              <a:t>Visit our web page at </a:t>
            </a:r>
            <a:r>
              <a:rPr lang="en-US" sz="1000" dirty="0" smtClean="0">
                <a:latin typeface="Swis721 BlkEx BT" pitchFamily="34" charset="0"/>
                <a:hlinkClick r:id="rId3"/>
              </a:rPr>
              <a:t>www.BaytownSaints.org</a:t>
            </a:r>
            <a:r>
              <a:rPr lang="en-US" sz="1000" dirty="0" smtClean="0">
                <a:latin typeface="Swis721 BlkEx BT" pitchFamily="34" charset="0"/>
              </a:rPr>
              <a:t> to see our game schedule and plan accordingly. </a:t>
            </a:r>
          </a:p>
          <a:p>
            <a:pPr lvl="1">
              <a:buFont typeface="Arial" pitchFamily="34" charset="0"/>
              <a:buChar char="•"/>
            </a:pPr>
            <a:endParaRPr lang="en-US" sz="1000" dirty="0">
              <a:latin typeface="Swis721 BlkEx BT" pitchFamily="34" charset="0"/>
            </a:endParaRPr>
          </a:p>
          <a:p>
            <a:pPr lvl="1">
              <a:buFont typeface="Arial" pitchFamily="34" charset="0"/>
              <a:buChar char="•"/>
            </a:pPr>
            <a:r>
              <a:rPr lang="en-US" sz="1000" dirty="0" smtClean="0">
                <a:latin typeface="Swis721 BlkEx BT" pitchFamily="34" charset="0"/>
              </a:rPr>
              <a:t>Visit our team Facebook page for the latest updates.</a:t>
            </a:r>
          </a:p>
          <a:p>
            <a:pPr>
              <a:buFont typeface="Arial" pitchFamily="34" charset="0"/>
              <a:buChar char="•"/>
            </a:pPr>
            <a:endParaRPr lang="en-US" sz="1000" dirty="0" smtClean="0">
              <a:latin typeface="Swis721 BlkEx BT" pitchFamily="34" charset="0"/>
            </a:endParaRPr>
          </a:p>
          <a:p>
            <a:pPr lvl="1">
              <a:buFont typeface="Arial" pitchFamily="34" charset="0"/>
              <a:buChar char="•"/>
            </a:pPr>
            <a:r>
              <a:rPr lang="en-US" sz="1000" dirty="0" smtClean="0">
                <a:latin typeface="Swis721 BlkEx BT" pitchFamily="34" charset="0"/>
              </a:rPr>
              <a:t>Confirmation for </a:t>
            </a:r>
            <a:r>
              <a:rPr lang="en-US" sz="1000" dirty="0">
                <a:latin typeface="Swis721 BlkEx BT" pitchFamily="34" charset="0"/>
              </a:rPr>
              <a:t>games – uniform selection, location and time </a:t>
            </a:r>
            <a:r>
              <a:rPr lang="en-US" sz="1000" dirty="0" smtClean="0">
                <a:latin typeface="Swis721 BlkEx BT" pitchFamily="34" charset="0"/>
              </a:rPr>
              <a:t>- will be provided via Email and Facebook, every Friday prior to our games.</a:t>
            </a:r>
          </a:p>
          <a:p>
            <a:pPr lvl="1">
              <a:buFont typeface="Arial" pitchFamily="34" charset="0"/>
              <a:buChar char="•"/>
            </a:pPr>
            <a:endParaRPr lang="en-US" sz="1000" dirty="0">
              <a:latin typeface="Swis721 BlkEx BT" pitchFamily="34" charset="0"/>
            </a:endParaRPr>
          </a:p>
          <a:p>
            <a:pPr lvl="1">
              <a:buFont typeface="Arial" pitchFamily="34" charset="0"/>
              <a:buChar char="•"/>
            </a:pPr>
            <a:r>
              <a:rPr lang="en-US" sz="1000" dirty="0" smtClean="0">
                <a:latin typeface="Swis721 BlkEx BT" pitchFamily="34" charset="0"/>
              </a:rPr>
              <a:t>Player shall be at the playing field 30 minutes prior to the start of game to properly warm up. Players that do not arrive within this time will only be eligible to play during the second half. </a:t>
            </a:r>
          </a:p>
          <a:p>
            <a:pPr lvl="1">
              <a:buFont typeface="Arial" pitchFamily="34" charset="0"/>
              <a:buChar char="•"/>
            </a:pPr>
            <a:endParaRPr lang="en-US" sz="1000" dirty="0" smtClean="0">
              <a:latin typeface="Swis721 BlkEx BT" pitchFamily="34" charset="0"/>
            </a:endParaRPr>
          </a:p>
          <a:p>
            <a:pPr>
              <a:buFont typeface="Arial" pitchFamily="34" charset="0"/>
              <a:buChar char="•"/>
            </a:pPr>
            <a:r>
              <a:rPr lang="en-US" sz="1000" u="sng" dirty="0" smtClean="0">
                <a:latin typeface="Swis721 BlkEx BT" pitchFamily="34" charset="0"/>
              </a:rPr>
              <a:t>Uniforms/shoes/equipment</a:t>
            </a:r>
            <a:r>
              <a:rPr lang="en-US" sz="1000" dirty="0" smtClean="0">
                <a:latin typeface="Swis721 BlkEx BT" pitchFamily="34" charset="0"/>
              </a:rPr>
              <a:t>:</a:t>
            </a:r>
          </a:p>
          <a:p>
            <a:pPr>
              <a:buFont typeface="Arial" pitchFamily="34" charset="0"/>
              <a:buChar char="•"/>
            </a:pPr>
            <a:endParaRPr lang="en-US" sz="1000" dirty="0" smtClean="0">
              <a:latin typeface="Swis721 BlkEx BT" pitchFamily="34" charset="0"/>
            </a:endParaRPr>
          </a:p>
          <a:p>
            <a:pPr lvl="1">
              <a:buFont typeface="Arial" pitchFamily="34" charset="0"/>
              <a:buChar char="•"/>
            </a:pPr>
            <a:r>
              <a:rPr lang="en-US" sz="1000" dirty="0" smtClean="0">
                <a:latin typeface="Swis721 BlkEx BT" pitchFamily="34" charset="0"/>
              </a:rPr>
              <a:t>Every – non-returning - player shall receive two uniforms from Baytown Saints YSC. Fall </a:t>
            </a:r>
            <a:r>
              <a:rPr lang="en-US" sz="1000" dirty="0" smtClean="0">
                <a:latin typeface="Swis721 BlkEx BT" pitchFamily="34" charset="0"/>
              </a:rPr>
              <a:t>returning </a:t>
            </a:r>
            <a:r>
              <a:rPr lang="en-US" sz="1000" dirty="0" smtClean="0">
                <a:latin typeface="Swis721 BlkEx BT" pitchFamily="34" charset="0"/>
              </a:rPr>
              <a:t>players shall use their Fall </a:t>
            </a:r>
            <a:r>
              <a:rPr lang="en-US" sz="1000" dirty="0" smtClean="0">
                <a:latin typeface="Swis721 BlkEx BT" pitchFamily="34" charset="0"/>
              </a:rPr>
              <a:t>uniform </a:t>
            </a:r>
            <a:r>
              <a:rPr lang="en-US" sz="1000" dirty="0" smtClean="0">
                <a:latin typeface="Swis721 BlkEx BT" pitchFamily="34" charset="0"/>
              </a:rPr>
              <a:t>– New uniforms </a:t>
            </a:r>
            <a:r>
              <a:rPr lang="en-US" sz="1000" dirty="0" smtClean="0">
                <a:latin typeface="Swis721 BlkEx BT" pitchFamily="34" charset="0"/>
              </a:rPr>
              <a:t>are </a:t>
            </a:r>
            <a:r>
              <a:rPr lang="en-US" sz="1000" dirty="0" smtClean="0">
                <a:latin typeface="Swis721 BlkEx BT" pitchFamily="34" charset="0"/>
              </a:rPr>
              <a:t>available for purchase from the Club if necessary.</a:t>
            </a:r>
          </a:p>
          <a:p>
            <a:pPr lvl="1">
              <a:buFont typeface="Arial" pitchFamily="34" charset="0"/>
              <a:buChar char="•"/>
            </a:pPr>
            <a:endParaRPr lang="en-US" sz="1000" dirty="0" smtClean="0">
              <a:latin typeface="Swis721 BlkEx BT" pitchFamily="34" charset="0"/>
            </a:endParaRPr>
          </a:p>
          <a:p>
            <a:pPr lvl="1">
              <a:buFont typeface="Arial" pitchFamily="34" charset="0"/>
              <a:buChar char="•"/>
            </a:pPr>
            <a:r>
              <a:rPr lang="en-US" sz="1000" dirty="0" smtClean="0">
                <a:latin typeface="Swis721 BlkEx BT" pitchFamily="34" charset="0"/>
              </a:rPr>
              <a:t>It is the responsibility of the players to bring both uniforms to the games in good condition. </a:t>
            </a:r>
          </a:p>
          <a:p>
            <a:pPr lvl="1">
              <a:buFont typeface="Arial" pitchFamily="34" charset="0"/>
              <a:buChar char="•"/>
            </a:pPr>
            <a:endParaRPr lang="en-US" sz="1000" dirty="0" smtClean="0">
              <a:latin typeface="Swis721 BlkEx BT" pitchFamily="34" charset="0"/>
            </a:endParaRPr>
          </a:p>
          <a:p>
            <a:pPr marL="628650" lvl="1" indent="-171450">
              <a:buFont typeface="Wingdings" panose="05000000000000000000" pitchFamily="2" charset="2"/>
              <a:buChar char="q"/>
            </a:pPr>
            <a:r>
              <a:rPr lang="en-US" sz="1000" dirty="0" smtClean="0">
                <a:latin typeface="Swis721 BlkEx BT" pitchFamily="34" charset="0"/>
              </a:rPr>
              <a:t>Players will not be able to play if the playing uniform worn is not complete or in good condition. </a:t>
            </a:r>
          </a:p>
          <a:p>
            <a:pPr lvl="1">
              <a:buFont typeface="Arial" pitchFamily="34" charset="0"/>
              <a:buChar char="•"/>
            </a:pPr>
            <a:endParaRPr lang="en-US" sz="1000" dirty="0" smtClean="0">
              <a:latin typeface="Swis721 BlkEx BT" pitchFamily="34" charset="0"/>
            </a:endParaRPr>
          </a:p>
          <a:p>
            <a:pPr lvl="1">
              <a:buFont typeface="Arial" pitchFamily="34" charset="0"/>
              <a:buChar char="•"/>
            </a:pPr>
            <a:r>
              <a:rPr lang="en-US" sz="1000" dirty="0" smtClean="0">
                <a:latin typeface="Swis721 BlkEx BT" pitchFamily="34" charset="0"/>
              </a:rPr>
              <a:t>Proper soccer shoes in good condition shall be worn to the games.</a:t>
            </a:r>
          </a:p>
          <a:p>
            <a:pPr lvl="1">
              <a:buFont typeface="Arial" pitchFamily="34" charset="0"/>
              <a:buChar char="•"/>
            </a:pPr>
            <a:endParaRPr lang="en-US" sz="1000" dirty="0" smtClean="0">
              <a:latin typeface="Swis721 BlkEx BT" pitchFamily="34" charset="0"/>
            </a:endParaRPr>
          </a:p>
          <a:p>
            <a:pPr lvl="1">
              <a:buFont typeface="Arial" pitchFamily="34" charset="0"/>
              <a:buChar char="•"/>
            </a:pPr>
            <a:r>
              <a:rPr lang="en-US" sz="1000" dirty="0" smtClean="0">
                <a:latin typeface="Swis721 BlkEx BT" pitchFamily="34" charset="0"/>
              </a:rPr>
              <a:t>Proper shin guards in good conditions shall be worn during games. </a:t>
            </a:r>
          </a:p>
          <a:p>
            <a:pPr lvl="1">
              <a:buFont typeface="Arial" pitchFamily="34" charset="0"/>
              <a:buChar char="•"/>
            </a:pPr>
            <a:endParaRPr lang="en-US" sz="1000" dirty="0" smtClean="0">
              <a:latin typeface="Swis721 BlkEx BT" pitchFamily="34" charset="0"/>
            </a:endParaRPr>
          </a:p>
          <a:p>
            <a:pPr lvl="1">
              <a:buFont typeface="Arial" pitchFamily="34" charset="0"/>
              <a:buChar char="•"/>
            </a:pPr>
            <a:r>
              <a:rPr lang="en-US" sz="1000" dirty="0" smtClean="0">
                <a:latin typeface="Swis721 BlkEx BT" pitchFamily="34" charset="0"/>
              </a:rPr>
              <a:t>Cont….</a:t>
            </a:r>
          </a:p>
        </p:txBody>
      </p:sp>
      <p:sp>
        <p:nvSpPr>
          <p:cNvPr id="5" name="Title 1"/>
          <p:cNvSpPr txBox="1">
            <a:spLocks/>
          </p:cNvSpPr>
          <p:nvPr/>
        </p:nvSpPr>
        <p:spPr>
          <a:xfrm>
            <a:off x="457200" y="5943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Swis721 BlkEx BT" pitchFamily="34" charset="0"/>
                <a:ea typeface="+mj-ea"/>
                <a:cs typeface="+mj-cs"/>
              </a:rPr>
              <a:t>www.BaytownSaints.org</a:t>
            </a:r>
            <a:endParaRPr kumimoji="0" lang="en-US" sz="1200" b="0" i="0" u="none" strike="noStrike" kern="1200" cap="none" spc="0" normalizeH="0" baseline="0" noProof="0" dirty="0">
              <a:ln>
                <a:noFill/>
              </a:ln>
              <a:solidFill>
                <a:srgbClr val="FF0000"/>
              </a:solidFill>
              <a:effectLst/>
              <a:uLnTx/>
              <a:uFillTx/>
              <a:latin typeface="Swis721 BlkEx BT" pitchFamily="34" charset="0"/>
              <a:ea typeface="+mj-ea"/>
              <a:cs typeface="+mj-cs"/>
            </a:endParaRPr>
          </a:p>
        </p:txBody>
      </p:sp>
      <p:sp>
        <p:nvSpPr>
          <p:cNvPr id="7" name="Slide Number Placeholder 6"/>
          <p:cNvSpPr>
            <a:spLocks noGrp="1"/>
          </p:cNvSpPr>
          <p:nvPr>
            <p:ph type="sldNum" sz="quarter" idx="12"/>
          </p:nvPr>
        </p:nvSpPr>
        <p:spPr/>
        <p:txBody>
          <a:bodyPr/>
          <a:lstStyle/>
          <a:p>
            <a:fld id="{0276DCE4-7F0D-4992-AF02-642357EAC92E}" type="slidenum">
              <a:rPr lang="en-US" smtClean="0"/>
              <a:pPr/>
              <a:t>3</a:t>
            </a:fld>
            <a:endParaRPr lang="en-US" dirty="0"/>
          </a:p>
        </p:txBody>
      </p:sp>
      <p:sp>
        <p:nvSpPr>
          <p:cNvPr id="8" name="Footer Placeholder 7"/>
          <p:cNvSpPr>
            <a:spLocks noGrp="1"/>
          </p:cNvSpPr>
          <p:nvPr>
            <p:ph type="ftr" sz="quarter" idx="11"/>
          </p:nvPr>
        </p:nvSpPr>
        <p:spPr/>
        <p:txBody>
          <a:bodyPr/>
          <a:lstStyle/>
          <a:p>
            <a:endParaRPr lang="en-US" dirty="0"/>
          </a:p>
        </p:txBody>
      </p:sp>
      <p:pic>
        <p:nvPicPr>
          <p:cNvPr id="15" name="Picture 14" descr="SIDE.jpg"/>
          <p:cNvPicPr>
            <a:picLocks noChangeAspect="1"/>
          </p:cNvPicPr>
          <p:nvPr/>
        </p:nvPicPr>
        <p:blipFill>
          <a:blip r:embed="rId4" cstate="print"/>
          <a:srcRect l="30357" t="7143" r="31006" b="7143"/>
          <a:stretch>
            <a:fillRect/>
          </a:stretch>
        </p:blipFill>
        <p:spPr>
          <a:xfrm>
            <a:off x="8686800" y="6235839"/>
            <a:ext cx="228600" cy="391886"/>
          </a:xfrm>
          <a:prstGeom prst="rect">
            <a:avLst/>
          </a:prstGeom>
        </p:spPr>
      </p:pic>
      <p:pic>
        <p:nvPicPr>
          <p:cNvPr id="16" name="Picture 2" descr="C:\Users\AFCORTE\Desktop\SOC\2017\LOGOS\LOGO V1.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3688" r="13672"/>
          <a:stretch/>
        </p:blipFill>
        <p:spPr bwMode="auto">
          <a:xfrm>
            <a:off x="6934200" y="152400"/>
            <a:ext cx="1331945" cy="1416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sz="2200" dirty="0" smtClean="0">
                <a:solidFill>
                  <a:srgbClr val="FF0000"/>
                </a:solidFill>
                <a:latin typeface="Swis721 BlkEx BT" pitchFamily="34" charset="0"/>
              </a:rPr>
              <a:t>Baytown Saints YSC</a:t>
            </a:r>
            <a:r>
              <a:rPr lang="en-US" dirty="0" smtClean="0">
                <a:solidFill>
                  <a:srgbClr val="FF0000"/>
                </a:solidFill>
                <a:latin typeface="Swis721 BlkEx BT" pitchFamily="34" charset="0"/>
              </a:rPr>
              <a:t/>
            </a:r>
            <a:br>
              <a:rPr lang="en-US" dirty="0" smtClean="0">
                <a:solidFill>
                  <a:srgbClr val="FF0000"/>
                </a:solidFill>
                <a:latin typeface="Swis721 BlkEx BT" pitchFamily="34" charset="0"/>
              </a:rPr>
            </a:br>
            <a:r>
              <a:rPr lang="en-US" sz="3600" dirty="0" smtClean="0">
                <a:solidFill>
                  <a:srgbClr val="FF0000"/>
                </a:solidFill>
                <a:latin typeface="Swis721 BlkEx BT" pitchFamily="34" charset="0"/>
              </a:rPr>
              <a:t>Games (2 of 2</a:t>
            </a:r>
            <a:r>
              <a:rPr lang="en-US" sz="4000" dirty="0" smtClean="0">
                <a:solidFill>
                  <a:srgbClr val="FF0000"/>
                </a:solidFill>
                <a:latin typeface="Swis721 BlkEx BT" pitchFamily="34" charset="0"/>
              </a:rPr>
              <a:t>)</a:t>
            </a:r>
            <a:br>
              <a:rPr lang="en-US" sz="4000" dirty="0" smtClean="0">
                <a:solidFill>
                  <a:srgbClr val="FF0000"/>
                </a:solidFill>
                <a:latin typeface="Swis721 BlkEx BT" pitchFamily="34" charset="0"/>
              </a:rPr>
            </a:br>
            <a:endParaRPr lang="en-US" sz="4000" dirty="0">
              <a:solidFill>
                <a:srgbClr val="FF0000"/>
              </a:solidFill>
              <a:latin typeface="Swis721 BlkEx BT" pitchFamily="34" charset="0"/>
            </a:endParaRPr>
          </a:p>
        </p:txBody>
      </p:sp>
      <p:sp>
        <p:nvSpPr>
          <p:cNvPr id="6" name="TextBox 5"/>
          <p:cNvSpPr txBox="1"/>
          <p:nvPr/>
        </p:nvSpPr>
        <p:spPr>
          <a:xfrm>
            <a:off x="533400" y="1526858"/>
            <a:ext cx="8153400" cy="4708981"/>
          </a:xfrm>
          <a:prstGeom prst="rect">
            <a:avLst/>
          </a:prstGeom>
          <a:noFill/>
        </p:spPr>
        <p:txBody>
          <a:bodyPr wrap="square" rtlCol="0">
            <a:spAutoFit/>
          </a:bodyPr>
          <a:lstStyle/>
          <a:p>
            <a:pPr>
              <a:buFont typeface="Arial" pitchFamily="34" charset="0"/>
              <a:buChar char="•"/>
            </a:pPr>
            <a:r>
              <a:rPr lang="en-US" sz="1200" u="sng" dirty="0" smtClean="0">
                <a:latin typeface="Swis721 BlkEx BT" pitchFamily="34" charset="0"/>
              </a:rPr>
              <a:t>Hydration/Beverages</a:t>
            </a:r>
            <a:r>
              <a:rPr lang="en-US" sz="1200" dirty="0" smtClean="0">
                <a:latin typeface="Swis721 BlkEx BT" pitchFamily="34" charset="0"/>
              </a:rPr>
              <a:t>:</a:t>
            </a:r>
          </a:p>
          <a:p>
            <a:pPr>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Players shall hydrate the night before the game and the morning before the game. </a:t>
            </a:r>
          </a:p>
          <a:p>
            <a:pPr lvl="1">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Players shall refrain from consuming sodas or sugar containing drinks before the game as they tend to dehydrate. </a:t>
            </a:r>
          </a:p>
          <a:p>
            <a:pPr lvl="1">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Players are responsible for brining an adequate water container for during the games.</a:t>
            </a:r>
          </a:p>
          <a:p>
            <a:pPr lvl="1">
              <a:buFont typeface="Arial" pitchFamily="34" charset="0"/>
              <a:buChar char="•"/>
            </a:pPr>
            <a:endParaRPr lang="en-US" sz="1200" dirty="0" smtClean="0">
              <a:latin typeface="Swis721 BlkEx BT" pitchFamily="34" charset="0"/>
            </a:endParaRPr>
          </a:p>
          <a:p>
            <a:pPr>
              <a:buFont typeface="Arial" pitchFamily="34" charset="0"/>
              <a:buChar char="•"/>
            </a:pPr>
            <a:r>
              <a:rPr lang="en-US" sz="1200" u="sng" dirty="0" smtClean="0">
                <a:latin typeface="Swis721 BlkEx BT" pitchFamily="34" charset="0"/>
              </a:rPr>
              <a:t>Snacks</a:t>
            </a:r>
            <a:r>
              <a:rPr lang="en-US" sz="1200" dirty="0" smtClean="0">
                <a:latin typeface="Swis721 BlkEx BT" pitchFamily="34" charset="0"/>
              </a:rPr>
              <a:t>:</a:t>
            </a:r>
          </a:p>
          <a:p>
            <a:pPr>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Parents are responsible providing half time and end of game beverages and snacks. </a:t>
            </a:r>
          </a:p>
          <a:p>
            <a:pPr lvl="1">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The team coach will provide a schedule to the parents for when they are responsible for providing the snacks. Two parents will be selected for each game and it is the responsibility of these two parents  to coordinate with each other for the game or for exchanging dates with other parents. </a:t>
            </a:r>
          </a:p>
          <a:p>
            <a:pPr lvl="1">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Snacks shall consist of: Water, Gatorade. Fruit and Gummies (Halt time). End of game – free (Please refrain from brining nuts due to allergies). </a:t>
            </a:r>
          </a:p>
        </p:txBody>
      </p:sp>
      <p:sp>
        <p:nvSpPr>
          <p:cNvPr id="5" name="Title 1"/>
          <p:cNvSpPr txBox="1">
            <a:spLocks/>
          </p:cNvSpPr>
          <p:nvPr/>
        </p:nvSpPr>
        <p:spPr>
          <a:xfrm>
            <a:off x="457200" y="5943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Swis721 BlkEx BT" pitchFamily="34" charset="0"/>
                <a:ea typeface="+mj-ea"/>
                <a:cs typeface="+mj-cs"/>
              </a:rPr>
              <a:t>www.BaytownSaints.org</a:t>
            </a:r>
            <a:endParaRPr kumimoji="0" lang="en-US" sz="1200" b="0" i="0" u="none" strike="noStrike" kern="1200" cap="none" spc="0" normalizeH="0" baseline="0" noProof="0" dirty="0">
              <a:ln>
                <a:noFill/>
              </a:ln>
              <a:solidFill>
                <a:srgbClr val="FF0000"/>
              </a:solidFill>
              <a:effectLst/>
              <a:uLnTx/>
              <a:uFillTx/>
              <a:latin typeface="Swis721 BlkEx BT" pitchFamily="34" charset="0"/>
              <a:ea typeface="+mj-ea"/>
              <a:cs typeface="+mj-cs"/>
            </a:endParaRPr>
          </a:p>
        </p:txBody>
      </p:sp>
      <p:sp>
        <p:nvSpPr>
          <p:cNvPr id="7" name="Slide Number Placeholder 6"/>
          <p:cNvSpPr>
            <a:spLocks noGrp="1"/>
          </p:cNvSpPr>
          <p:nvPr>
            <p:ph type="sldNum" sz="quarter" idx="12"/>
          </p:nvPr>
        </p:nvSpPr>
        <p:spPr/>
        <p:txBody>
          <a:bodyPr/>
          <a:lstStyle/>
          <a:p>
            <a:fld id="{0276DCE4-7F0D-4992-AF02-642357EAC92E}" type="slidenum">
              <a:rPr lang="en-US" smtClean="0"/>
              <a:pPr/>
              <a:t>4</a:t>
            </a:fld>
            <a:endParaRPr lang="en-US" dirty="0"/>
          </a:p>
        </p:txBody>
      </p:sp>
      <p:sp>
        <p:nvSpPr>
          <p:cNvPr id="8" name="Footer Placeholder 7"/>
          <p:cNvSpPr>
            <a:spLocks noGrp="1"/>
          </p:cNvSpPr>
          <p:nvPr>
            <p:ph type="ftr" sz="quarter" idx="11"/>
          </p:nvPr>
        </p:nvSpPr>
        <p:spPr/>
        <p:txBody>
          <a:bodyPr/>
          <a:lstStyle/>
          <a:p>
            <a:endParaRPr lang="en-US" dirty="0"/>
          </a:p>
        </p:txBody>
      </p:sp>
      <p:pic>
        <p:nvPicPr>
          <p:cNvPr id="12" name="Picture 11" descr="SIDE.jpg"/>
          <p:cNvPicPr>
            <a:picLocks noChangeAspect="1"/>
          </p:cNvPicPr>
          <p:nvPr/>
        </p:nvPicPr>
        <p:blipFill>
          <a:blip r:embed="rId2" cstate="print"/>
          <a:srcRect l="30357" t="7143" r="31006" b="7143"/>
          <a:stretch>
            <a:fillRect/>
          </a:stretch>
        </p:blipFill>
        <p:spPr>
          <a:xfrm>
            <a:off x="8686800" y="6235839"/>
            <a:ext cx="228600" cy="391886"/>
          </a:xfrm>
          <a:prstGeom prst="rect">
            <a:avLst/>
          </a:prstGeom>
        </p:spPr>
      </p:pic>
      <p:pic>
        <p:nvPicPr>
          <p:cNvPr id="9" name="Picture 2" descr="C:\Users\AFCORTE\Desktop\SOC\2017\LOGOS\LOGO V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88" r="13672"/>
          <a:stretch/>
        </p:blipFill>
        <p:spPr bwMode="auto">
          <a:xfrm>
            <a:off x="6934200" y="152400"/>
            <a:ext cx="1331945" cy="1416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sz="2200" dirty="0" smtClean="0">
                <a:solidFill>
                  <a:srgbClr val="FF0000"/>
                </a:solidFill>
                <a:latin typeface="Swis721 BlkEx BT" pitchFamily="34" charset="0"/>
              </a:rPr>
              <a:t>Baytown Saints YSC</a:t>
            </a:r>
            <a:r>
              <a:rPr lang="en-US" dirty="0" smtClean="0">
                <a:solidFill>
                  <a:srgbClr val="FF0000"/>
                </a:solidFill>
                <a:latin typeface="Swis721 BlkEx BT" pitchFamily="34" charset="0"/>
              </a:rPr>
              <a:t/>
            </a:r>
            <a:br>
              <a:rPr lang="en-US" dirty="0" smtClean="0">
                <a:solidFill>
                  <a:srgbClr val="FF0000"/>
                </a:solidFill>
                <a:latin typeface="Swis721 BlkEx BT" pitchFamily="34" charset="0"/>
              </a:rPr>
            </a:br>
            <a:r>
              <a:rPr lang="en-US" sz="3100" dirty="0" smtClean="0">
                <a:solidFill>
                  <a:srgbClr val="FF0000"/>
                </a:solidFill>
                <a:latin typeface="Swis721 BlkEx BT" pitchFamily="34" charset="0"/>
              </a:rPr>
              <a:t>Team Practices (1 of </a:t>
            </a:r>
            <a:r>
              <a:rPr lang="en-US" sz="4000" dirty="0">
                <a:solidFill>
                  <a:srgbClr val="FF0000"/>
                </a:solidFill>
                <a:latin typeface="Swis721 BlkEx BT" pitchFamily="34" charset="0"/>
              </a:rPr>
              <a:t>4</a:t>
            </a:r>
            <a:r>
              <a:rPr lang="en-US" sz="4000" dirty="0" smtClean="0">
                <a:solidFill>
                  <a:srgbClr val="FF0000"/>
                </a:solidFill>
                <a:latin typeface="Swis721 BlkEx BT" pitchFamily="34" charset="0"/>
              </a:rPr>
              <a:t>)</a:t>
            </a:r>
            <a:br>
              <a:rPr lang="en-US" sz="4000" dirty="0" smtClean="0">
                <a:solidFill>
                  <a:srgbClr val="FF0000"/>
                </a:solidFill>
                <a:latin typeface="Swis721 BlkEx BT" pitchFamily="34" charset="0"/>
              </a:rPr>
            </a:br>
            <a:endParaRPr lang="en-US" sz="4000" dirty="0">
              <a:solidFill>
                <a:srgbClr val="FF0000"/>
              </a:solidFill>
              <a:latin typeface="Swis721 BlkEx BT" pitchFamily="34" charset="0"/>
            </a:endParaRPr>
          </a:p>
        </p:txBody>
      </p:sp>
      <p:sp>
        <p:nvSpPr>
          <p:cNvPr id="6" name="TextBox 5"/>
          <p:cNvSpPr txBox="1"/>
          <p:nvPr/>
        </p:nvSpPr>
        <p:spPr>
          <a:xfrm>
            <a:off x="533400" y="1600200"/>
            <a:ext cx="8153400" cy="4616648"/>
          </a:xfrm>
          <a:prstGeom prst="rect">
            <a:avLst/>
          </a:prstGeom>
          <a:noFill/>
        </p:spPr>
        <p:txBody>
          <a:bodyPr wrap="square" rtlCol="0">
            <a:spAutoFit/>
          </a:bodyPr>
          <a:lstStyle/>
          <a:p>
            <a:pPr>
              <a:buFont typeface="Arial" pitchFamily="34" charset="0"/>
              <a:buChar char="•"/>
            </a:pPr>
            <a:r>
              <a:rPr lang="en-US" sz="1400" u="sng" dirty="0" smtClean="0">
                <a:latin typeface="Swis721 BlkEx BT" pitchFamily="34" charset="0"/>
              </a:rPr>
              <a:t>Practices</a:t>
            </a:r>
            <a:r>
              <a:rPr lang="en-US" sz="1400" dirty="0" smtClean="0">
                <a:latin typeface="Swis721 BlkEx BT" pitchFamily="34" charset="0"/>
              </a:rPr>
              <a:t>:</a:t>
            </a:r>
            <a:endParaRPr lang="en-US" sz="1400" dirty="0" smtClean="0">
              <a:latin typeface="Swis721 BlkEx BT" pitchFamily="34" charset="0"/>
            </a:endParaRPr>
          </a:p>
          <a:p>
            <a:pPr>
              <a:buFont typeface="Arial" pitchFamily="34" charset="0"/>
              <a:buChar char="•"/>
            </a:pPr>
            <a:endParaRPr lang="en-US" sz="1400" dirty="0" smtClean="0">
              <a:latin typeface="Swis721 BlkEx BT" pitchFamily="34" charset="0"/>
            </a:endParaRPr>
          </a:p>
          <a:p>
            <a:pPr lvl="1">
              <a:buFont typeface="Arial" pitchFamily="34" charset="0"/>
              <a:buChar char="•"/>
            </a:pPr>
            <a:r>
              <a:rPr lang="en-US" sz="1400" dirty="0" smtClean="0">
                <a:latin typeface="Swis721 BlkEx BT" pitchFamily="34" charset="0"/>
              </a:rPr>
              <a:t>Practices will always be carried out weather pending and field condition status. </a:t>
            </a:r>
          </a:p>
          <a:p>
            <a:pPr lvl="1">
              <a:buFont typeface="Arial" pitchFamily="34" charset="0"/>
              <a:buChar char="•"/>
            </a:pPr>
            <a:endParaRPr lang="en-US" sz="1400" dirty="0">
              <a:latin typeface="Swis721 BlkEx BT" pitchFamily="34" charset="0"/>
            </a:endParaRPr>
          </a:p>
          <a:p>
            <a:pPr lvl="1">
              <a:buFont typeface="Arial" pitchFamily="34" charset="0"/>
              <a:buChar char="•"/>
            </a:pPr>
            <a:r>
              <a:rPr lang="en-US" sz="1400" dirty="0" smtClean="0">
                <a:latin typeface="Swis721 BlkEx BT" pitchFamily="34" charset="0"/>
              </a:rPr>
              <a:t>Practices will be held Tuesday and Thursdays. May change if we require an additional practice.</a:t>
            </a:r>
          </a:p>
          <a:p>
            <a:pPr lvl="1">
              <a:buFont typeface="Arial" pitchFamily="34" charset="0"/>
              <a:buChar char="•"/>
            </a:pPr>
            <a:endParaRPr lang="en-US" sz="1400" dirty="0" smtClean="0">
              <a:latin typeface="Swis721 BlkEx BT" pitchFamily="34" charset="0"/>
            </a:endParaRPr>
          </a:p>
          <a:p>
            <a:pPr lvl="1">
              <a:buFont typeface="Arial" pitchFamily="34" charset="0"/>
              <a:buChar char="•"/>
            </a:pPr>
            <a:r>
              <a:rPr lang="en-US" sz="1400" dirty="0" smtClean="0">
                <a:latin typeface="Swis721 BlkEx BT" pitchFamily="34" charset="0"/>
              </a:rPr>
              <a:t>Practices will run from 6:30p.m. to 8:30 pm</a:t>
            </a:r>
          </a:p>
          <a:p>
            <a:pPr lvl="1">
              <a:buFont typeface="Arial" pitchFamily="34" charset="0"/>
              <a:buChar char="•"/>
            </a:pPr>
            <a:endParaRPr lang="en-US" sz="1400" dirty="0" smtClean="0">
              <a:latin typeface="Swis721 BlkEx BT" pitchFamily="34" charset="0"/>
            </a:endParaRPr>
          </a:p>
          <a:p>
            <a:pPr lvl="1">
              <a:buFont typeface="Arial" pitchFamily="34" charset="0"/>
              <a:buChar char="•"/>
            </a:pPr>
            <a:r>
              <a:rPr lang="en-US" sz="1400" dirty="0" smtClean="0">
                <a:latin typeface="Swis721 BlkEx BT" pitchFamily="34" charset="0"/>
              </a:rPr>
              <a:t>Confirmation for practices will be provided via </a:t>
            </a:r>
            <a:r>
              <a:rPr lang="en-US" sz="1400" dirty="0" smtClean="0">
                <a:latin typeface="Swis721 BlkEx BT" pitchFamily="34" charset="0"/>
                <a:hlinkClick r:id="rId2"/>
              </a:rPr>
              <a:t>Baytown Saints YSC - Dragons Facebook page</a:t>
            </a:r>
            <a:r>
              <a:rPr lang="en-US" sz="1400" dirty="0" smtClean="0">
                <a:latin typeface="Swis721 BlkEx BT" pitchFamily="34" charset="0"/>
              </a:rPr>
              <a:t>, email, and or message. </a:t>
            </a:r>
          </a:p>
          <a:p>
            <a:pPr lvl="1">
              <a:buFont typeface="Arial" pitchFamily="34" charset="0"/>
              <a:buChar char="•"/>
            </a:pPr>
            <a:endParaRPr lang="en-US" sz="1400" dirty="0" smtClean="0">
              <a:latin typeface="Swis721 BlkEx BT" pitchFamily="34" charset="0"/>
            </a:endParaRPr>
          </a:p>
          <a:p>
            <a:pPr>
              <a:buFont typeface="Arial" pitchFamily="34" charset="0"/>
              <a:buChar char="•"/>
            </a:pPr>
            <a:r>
              <a:rPr lang="en-US" sz="1400" u="sng" dirty="0" smtClean="0">
                <a:latin typeface="Swis721 BlkEx BT" pitchFamily="34" charset="0"/>
              </a:rPr>
              <a:t>Practice compositions:  </a:t>
            </a:r>
          </a:p>
          <a:p>
            <a:pPr>
              <a:buFont typeface="Arial" pitchFamily="34" charset="0"/>
              <a:buChar char="•"/>
            </a:pPr>
            <a:endParaRPr lang="en-US" sz="1400" dirty="0" smtClean="0">
              <a:latin typeface="Swis721 BlkEx BT" pitchFamily="34" charset="0"/>
            </a:endParaRPr>
          </a:p>
          <a:p>
            <a:pPr lvl="1">
              <a:buFont typeface="Arial" pitchFamily="34" charset="0"/>
              <a:buChar char="•"/>
            </a:pPr>
            <a:r>
              <a:rPr lang="en-US" sz="1400" dirty="0" smtClean="0">
                <a:latin typeface="Swis721 BlkEx BT" pitchFamily="34" charset="0"/>
              </a:rPr>
              <a:t>Due to our competitive team status our practices will increase in intensity while following safe norms to prevent injuries and overexertion. </a:t>
            </a:r>
          </a:p>
          <a:p>
            <a:pPr lvl="1">
              <a:buFont typeface="Arial" pitchFamily="34" charset="0"/>
              <a:buChar char="•"/>
            </a:pPr>
            <a:endParaRPr lang="en-US" sz="1400" dirty="0" smtClean="0">
              <a:latin typeface="Swis721 BlkEx BT" pitchFamily="34" charset="0"/>
            </a:endParaRPr>
          </a:p>
          <a:p>
            <a:pPr>
              <a:buFont typeface="Arial" pitchFamily="34" charset="0"/>
              <a:buChar char="•"/>
            </a:pPr>
            <a:endParaRPr lang="en-US" sz="1400" dirty="0" smtClean="0">
              <a:latin typeface="Swis721 BlkEx BT" pitchFamily="34" charset="0"/>
            </a:endParaRPr>
          </a:p>
        </p:txBody>
      </p:sp>
      <p:sp>
        <p:nvSpPr>
          <p:cNvPr id="5" name="Title 1"/>
          <p:cNvSpPr txBox="1">
            <a:spLocks/>
          </p:cNvSpPr>
          <p:nvPr/>
        </p:nvSpPr>
        <p:spPr>
          <a:xfrm>
            <a:off x="457200" y="5943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Swis721 BlkEx BT" pitchFamily="34" charset="0"/>
                <a:ea typeface="+mj-ea"/>
                <a:cs typeface="+mj-cs"/>
              </a:rPr>
              <a:t>www.BaytownSaints.org</a:t>
            </a:r>
            <a:endParaRPr kumimoji="0" lang="en-US" sz="1200" b="0" i="0" u="none" strike="noStrike" kern="1200" cap="none" spc="0" normalizeH="0" baseline="0" noProof="0" dirty="0">
              <a:ln>
                <a:noFill/>
              </a:ln>
              <a:solidFill>
                <a:srgbClr val="FF0000"/>
              </a:solidFill>
              <a:effectLst/>
              <a:uLnTx/>
              <a:uFillTx/>
              <a:latin typeface="Swis721 BlkEx BT" pitchFamily="34" charset="0"/>
              <a:ea typeface="+mj-ea"/>
              <a:cs typeface="+mj-cs"/>
            </a:endParaRPr>
          </a:p>
        </p:txBody>
      </p:sp>
      <p:sp>
        <p:nvSpPr>
          <p:cNvPr id="7" name="Slide Number Placeholder 6"/>
          <p:cNvSpPr>
            <a:spLocks noGrp="1"/>
          </p:cNvSpPr>
          <p:nvPr>
            <p:ph type="sldNum" sz="quarter" idx="12"/>
          </p:nvPr>
        </p:nvSpPr>
        <p:spPr/>
        <p:txBody>
          <a:bodyPr/>
          <a:lstStyle/>
          <a:p>
            <a:fld id="{0276DCE4-7F0D-4992-AF02-642357EAC92E}" type="slidenum">
              <a:rPr lang="en-US" smtClean="0"/>
              <a:pPr/>
              <a:t>5</a:t>
            </a:fld>
            <a:endParaRPr lang="en-US" dirty="0"/>
          </a:p>
        </p:txBody>
      </p:sp>
      <p:sp>
        <p:nvSpPr>
          <p:cNvPr id="8" name="Footer Placeholder 7"/>
          <p:cNvSpPr>
            <a:spLocks noGrp="1"/>
          </p:cNvSpPr>
          <p:nvPr>
            <p:ph type="ftr" sz="quarter" idx="11"/>
          </p:nvPr>
        </p:nvSpPr>
        <p:spPr/>
        <p:txBody>
          <a:bodyPr/>
          <a:lstStyle/>
          <a:p>
            <a:endParaRPr lang="en-US" dirty="0"/>
          </a:p>
        </p:txBody>
      </p:sp>
      <p:pic>
        <p:nvPicPr>
          <p:cNvPr id="9" name="Picture 8" descr="SIDE.jpg"/>
          <p:cNvPicPr>
            <a:picLocks noChangeAspect="1"/>
          </p:cNvPicPr>
          <p:nvPr/>
        </p:nvPicPr>
        <p:blipFill>
          <a:blip r:embed="rId3" cstate="print"/>
          <a:srcRect l="30357" t="7143" r="31006" b="7143"/>
          <a:stretch>
            <a:fillRect/>
          </a:stretch>
        </p:blipFill>
        <p:spPr>
          <a:xfrm>
            <a:off x="8686800" y="6235839"/>
            <a:ext cx="228600" cy="391886"/>
          </a:xfrm>
          <a:prstGeom prst="rect">
            <a:avLst/>
          </a:prstGeom>
        </p:spPr>
      </p:pic>
      <p:pic>
        <p:nvPicPr>
          <p:cNvPr id="11" name="Picture 2" descr="C:\Users\AFCORTE\Desktop\SOC\2017\LOGOS\LOGO V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3688" r="13672"/>
          <a:stretch/>
        </p:blipFill>
        <p:spPr bwMode="auto">
          <a:xfrm>
            <a:off x="6934200" y="304800"/>
            <a:ext cx="1331945" cy="1416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algn="l"/>
            <a:r>
              <a:rPr lang="en-US" sz="2800" dirty="0">
                <a:solidFill>
                  <a:srgbClr val="FF0000"/>
                </a:solidFill>
                <a:latin typeface="Swis721 BlkEx BT" pitchFamily="34" charset="0"/>
              </a:rPr>
              <a:t>Baytown Saints YSC</a:t>
            </a:r>
            <a:br>
              <a:rPr lang="en-US" sz="2800" dirty="0">
                <a:solidFill>
                  <a:srgbClr val="FF0000"/>
                </a:solidFill>
                <a:latin typeface="Swis721 BlkEx BT" pitchFamily="34" charset="0"/>
              </a:rPr>
            </a:br>
            <a:r>
              <a:rPr lang="en-US" sz="2800" dirty="0">
                <a:solidFill>
                  <a:srgbClr val="FF0000"/>
                </a:solidFill>
                <a:latin typeface="Swis721 BlkEx BT" pitchFamily="34" charset="0"/>
              </a:rPr>
              <a:t>Team Practices </a:t>
            </a:r>
            <a:r>
              <a:rPr lang="en-US" sz="2800" dirty="0" smtClean="0">
                <a:solidFill>
                  <a:srgbClr val="FF0000"/>
                </a:solidFill>
                <a:latin typeface="Swis721 BlkEx BT" pitchFamily="34" charset="0"/>
              </a:rPr>
              <a:t>(2 </a:t>
            </a:r>
            <a:r>
              <a:rPr lang="en-US" sz="2800" dirty="0">
                <a:solidFill>
                  <a:srgbClr val="FF0000"/>
                </a:solidFill>
                <a:latin typeface="Swis721 BlkEx BT" pitchFamily="34" charset="0"/>
              </a:rPr>
              <a:t>of </a:t>
            </a:r>
            <a:r>
              <a:rPr lang="en-US" sz="2800" dirty="0" smtClean="0">
                <a:solidFill>
                  <a:srgbClr val="FF0000"/>
                </a:solidFill>
                <a:latin typeface="Swis721 BlkEx BT" pitchFamily="34" charset="0"/>
              </a:rPr>
              <a:t>4)</a:t>
            </a:r>
            <a:r>
              <a:rPr lang="en-US" sz="2800" dirty="0">
                <a:solidFill>
                  <a:srgbClr val="FF0000"/>
                </a:solidFill>
                <a:latin typeface="Swis721 BlkEx BT" pitchFamily="34" charset="0"/>
              </a:rPr>
              <a:t/>
            </a:r>
            <a:br>
              <a:rPr lang="en-US" sz="2800" dirty="0">
                <a:solidFill>
                  <a:srgbClr val="FF0000"/>
                </a:solidFill>
                <a:latin typeface="Swis721 BlkEx BT" pitchFamily="34" charset="0"/>
              </a:rPr>
            </a:br>
            <a:endParaRPr lang="en-US" sz="2800" dirty="0">
              <a:solidFill>
                <a:srgbClr val="FF0000"/>
              </a:solidFill>
              <a:latin typeface="Swis721 BlkEx BT" pitchFamily="34" charset="0"/>
            </a:endParaRPr>
          </a:p>
        </p:txBody>
      </p:sp>
      <p:sp>
        <p:nvSpPr>
          <p:cNvPr id="6" name="TextBox 5"/>
          <p:cNvSpPr txBox="1"/>
          <p:nvPr/>
        </p:nvSpPr>
        <p:spPr>
          <a:xfrm>
            <a:off x="533400" y="1981200"/>
            <a:ext cx="8153400" cy="3754874"/>
          </a:xfrm>
          <a:prstGeom prst="rect">
            <a:avLst/>
          </a:prstGeom>
          <a:noFill/>
        </p:spPr>
        <p:txBody>
          <a:bodyPr wrap="square" rtlCol="0">
            <a:spAutoFit/>
          </a:bodyPr>
          <a:lstStyle/>
          <a:p>
            <a:pPr>
              <a:buFont typeface="Arial" pitchFamily="34" charset="0"/>
              <a:buChar char="•"/>
            </a:pPr>
            <a:r>
              <a:rPr lang="en-US" sz="1400" u="sng" dirty="0" smtClean="0">
                <a:latin typeface="Swis721 BlkEx BT" pitchFamily="34" charset="0"/>
              </a:rPr>
              <a:t>Practice Attire:</a:t>
            </a:r>
          </a:p>
          <a:p>
            <a:pPr>
              <a:buFont typeface="Arial" pitchFamily="34" charset="0"/>
              <a:buChar char="•"/>
            </a:pPr>
            <a:endParaRPr lang="en-US" sz="1400" u="sng" dirty="0" smtClean="0">
              <a:latin typeface="Swis721 BlkEx BT" pitchFamily="34" charset="0"/>
            </a:endParaRPr>
          </a:p>
          <a:p>
            <a:pPr lvl="1">
              <a:buFont typeface="Arial" pitchFamily="34" charset="0"/>
              <a:buChar char="•"/>
            </a:pPr>
            <a:r>
              <a:rPr lang="en-US" sz="1400" dirty="0" smtClean="0">
                <a:latin typeface="Swis721 BlkEx BT" pitchFamily="34" charset="0"/>
              </a:rPr>
              <a:t>Players are responsible for brining proper training attire to every practice. </a:t>
            </a:r>
          </a:p>
          <a:p>
            <a:pPr lvl="1">
              <a:buFont typeface="Arial" pitchFamily="34" charset="0"/>
              <a:buChar char="•"/>
            </a:pPr>
            <a:endParaRPr lang="en-US" sz="1400" dirty="0" smtClean="0">
              <a:latin typeface="Swis721 BlkEx BT" pitchFamily="34" charset="0"/>
            </a:endParaRPr>
          </a:p>
          <a:p>
            <a:pPr lvl="2">
              <a:buFont typeface="Arial" pitchFamily="34" charset="0"/>
              <a:buChar char="•"/>
            </a:pPr>
            <a:r>
              <a:rPr lang="en-US" sz="1400" dirty="0" smtClean="0">
                <a:latin typeface="Swis721 BlkEx BT" pitchFamily="34" charset="0"/>
              </a:rPr>
              <a:t>Shirt - Red</a:t>
            </a:r>
          </a:p>
          <a:p>
            <a:pPr lvl="2">
              <a:buFont typeface="Arial" pitchFamily="34" charset="0"/>
              <a:buChar char="•"/>
            </a:pPr>
            <a:r>
              <a:rPr lang="en-US" sz="1400" dirty="0" smtClean="0">
                <a:latin typeface="Swis721 BlkEx BT" pitchFamily="34" charset="0"/>
              </a:rPr>
              <a:t>Shorts – Red</a:t>
            </a:r>
          </a:p>
          <a:p>
            <a:pPr lvl="2">
              <a:buFont typeface="Arial" pitchFamily="34" charset="0"/>
              <a:buChar char="•"/>
            </a:pPr>
            <a:r>
              <a:rPr lang="en-US" sz="1400" dirty="0" smtClean="0">
                <a:latin typeface="Swis721 BlkEx BT" pitchFamily="34" charset="0"/>
              </a:rPr>
              <a:t>Socks – Red</a:t>
            </a:r>
          </a:p>
          <a:p>
            <a:pPr lvl="1">
              <a:buFont typeface="Arial" pitchFamily="34" charset="0"/>
              <a:buChar char="•"/>
            </a:pPr>
            <a:endParaRPr lang="en-US" sz="1400" dirty="0" smtClean="0">
              <a:latin typeface="Swis721 BlkEx BT" pitchFamily="34" charset="0"/>
            </a:endParaRPr>
          </a:p>
          <a:p>
            <a:pPr lvl="1">
              <a:buFont typeface="Arial" pitchFamily="34" charset="0"/>
              <a:buChar char="•"/>
            </a:pPr>
            <a:r>
              <a:rPr lang="en-US" sz="1400" dirty="0" smtClean="0">
                <a:latin typeface="Swis721 BlkEx BT" pitchFamily="34" charset="0"/>
              </a:rPr>
              <a:t>Proper Soccer shoes in good conditions are required. </a:t>
            </a:r>
          </a:p>
          <a:p>
            <a:pPr lvl="1">
              <a:buFont typeface="Arial" pitchFamily="34" charset="0"/>
              <a:buChar char="•"/>
            </a:pPr>
            <a:endParaRPr lang="en-US" sz="1400" dirty="0" smtClean="0">
              <a:latin typeface="Swis721 BlkEx BT" pitchFamily="34" charset="0"/>
            </a:endParaRPr>
          </a:p>
          <a:p>
            <a:pPr lvl="1">
              <a:buFont typeface="Arial" pitchFamily="34" charset="0"/>
              <a:buChar char="•"/>
            </a:pPr>
            <a:r>
              <a:rPr lang="en-US" sz="1400" dirty="0" smtClean="0">
                <a:latin typeface="Swis721 BlkEx BT" pitchFamily="34" charset="0"/>
              </a:rPr>
              <a:t>Shin guards are required for practice. Player with out shin guards will not be allowed to practice. </a:t>
            </a:r>
          </a:p>
          <a:p>
            <a:pPr lvl="1">
              <a:buFont typeface="Arial" pitchFamily="34" charset="0"/>
              <a:buChar char="•"/>
            </a:pPr>
            <a:endParaRPr lang="en-US" sz="1400" dirty="0" smtClean="0">
              <a:latin typeface="Swis721 BlkEx BT" pitchFamily="34" charset="0"/>
            </a:endParaRPr>
          </a:p>
          <a:p>
            <a:pPr lvl="1">
              <a:buFont typeface="Arial" pitchFamily="34" charset="0"/>
              <a:buChar char="•"/>
            </a:pPr>
            <a:r>
              <a:rPr lang="en-US" sz="1400" dirty="0" smtClean="0">
                <a:latin typeface="Swis721 BlkEx BT" pitchFamily="34" charset="0"/>
              </a:rPr>
              <a:t>Waters is mandatory. Players with out a proper sizable water container will not be allowed to practice. Disposable water bottles are not allowed in the Complex. </a:t>
            </a:r>
          </a:p>
        </p:txBody>
      </p:sp>
      <p:sp>
        <p:nvSpPr>
          <p:cNvPr id="5" name="Title 1"/>
          <p:cNvSpPr txBox="1">
            <a:spLocks/>
          </p:cNvSpPr>
          <p:nvPr/>
        </p:nvSpPr>
        <p:spPr>
          <a:xfrm>
            <a:off x="457200" y="5943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Swis721 BlkEx BT" pitchFamily="34" charset="0"/>
                <a:ea typeface="+mj-ea"/>
                <a:cs typeface="+mj-cs"/>
              </a:rPr>
              <a:t>www.BaytownSaints.org</a:t>
            </a:r>
            <a:endParaRPr kumimoji="0" lang="en-US" sz="1200" b="0" i="0" u="none" strike="noStrike" kern="1200" cap="none" spc="0" normalizeH="0" baseline="0" noProof="0" dirty="0">
              <a:ln>
                <a:noFill/>
              </a:ln>
              <a:solidFill>
                <a:srgbClr val="FF0000"/>
              </a:solidFill>
              <a:effectLst/>
              <a:uLnTx/>
              <a:uFillTx/>
              <a:latin typeface="Swis721 BlkEx BT" pitchFamily="34" charset="0"/>
              <a:ea typeface="+mj-ea"/>
              <a:cs typeface="+mj-cs"/>
            </a:endParaRPr>
          </a:p>
        </p:txBody>
      </p:sp>
      <p:sp>
        <p:nvSpPr>
          <p:cNvPr id="7" name="Slide Number Placeholder 6"/>
          <p:cNvSpPr>
            <a:spLocks noGrp="1"/>
          </p:cNvSpPr>
          <p:nvPr>
            <p:ph type="sldNum" sz="quarter" idx="12"/>
          </p:nvPr>
        </p:nvSpPr>
        <p:spPr/>
        <p:txBody>
          <a:bodyPr/>
          <a:lstStyle/>
          <a:p>
            <a:fld id="{0276DCE4-7F0D-4992-AF02-642357EAC92E}" type="slidenum">
              <a:rPr lang="en-US" smtClean="0"/>
              <a:pPr/>
              <a:t>6</a:t>
            </a:fld>
            <a:endParaRPr lang="en-US" dirty="0"/>
          </a:p>
        </p:txBody>
      </p:sp>
      <p:sp>
        <p:nvSpPr>
          <p:cNvPr id="8" name="Footer Placeholder 7"/>
          <p:cNvSpPr>
            <a:spLocks noGrp="1"/>
          </p:cNvSpPr>
          <p:nvPr>
            <p:ph type="ftr" sz="quarter" idx="11"/>
          </p:nvPr>
        </p:nvSpPr>
        <p:spPr/>
        <p:txBody>
          <a:bodyPr/>
          <a:lstStyle/>
          <a:p>
            <a:endParaRPr lang="en-US" dirty="0"/>
          </a:p>
        </p:txBody>
      </p:sp>
      <p:pic>
        <p:nvPicPr>
          <p:cNvPr id="9" name="Picture 8" descr="SIDE.jpg"/>
          <p:cNvPicPr>
            <a:picLocks noChangeAspect="1"/>
          </p:cNvPicPr>
          <p:nvPr/>
        </p:nvPicPr>
        <p:blipFill>
          <a:blip r:embed="rId2" cstate="print"/>
          <a:srcRect l="30357" t="7143" r="31006" b="7143"/>
          <a:stretch>
            <a:fillRect/>
          </a:stretch>
        </p:blipFill>
        <p:spPr>
          <a:xfrm>
            <a:off x="8686800" y="6235839"/>
            <a:ext cx="228600" cy="391886"/>
          </a:xfrm>
          <a:prstGeom prst="rect">
            <a:avLst/>
          </a:prstGeom>
        </p:spPr>
      </p:pic>
      <p:pic>
        <p:nvPicPr>
          <p:cNvPr id="11" name="Picture 2" descr="C:\Users\AFCORTE\Desktop\SOC\2017\LOGOS\LOGO V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88" r="13672"/>
          <a:stretch/>
        </p:blipFill>
        <p:spPr bwMode="auto">
          <a:xfrm>
            <a:off x="6934200" y="304800"/>
            <a:ext cx="1331945" cy="1416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algn="l"/>
            <a:r>
              <a:rPr lang="en-US" sz="2800" dirty="0">
                <a:solidFill>
                  <a:srgbClr val="FF0000"/>
                </a:solidFill>
                <a:latin typeface="Swis721 BlkEx BT" pitchFamily="34" charset="0"/>
              </a:rPr>
              <a:t>Baytown Saints YSC</a:t>
            </a:r>
            <a:br>
              <a:rPr lang="en-US" sz="2800" dirty="0">
                <a:solidFill>
                  <a:srgbClr val="FF0000"/>
                </a:solidFill>
                <a:latin typeface="Swis721 BlkEx BT" pitchFamily="34" charset="0"/>
              </a:rPr>
            </a:br>
            <a:r>
              <a:rPr lang="en-US" sz="2800" dirty="0">
                <a:solidFill>
                  <a:srgbClr val="FF0000"/>
                </a:solidFill>
                <a:latin typeface="Swis721 BlkEx BT" pitchFamily="34" charset="0"/>
              </a:rPr>
              <a:t>Team Practices </a:t>
            </a:r>
            <a:r>
              <a:rPr lang="en-US" sz="2800" dirty="0" smtClean="0">
                <a:solidFill>
                  <a:srgbClr val="FF0000"/>
                </a:solidFill>
                <a:latin typeface="Swis721 BlkEx BT" pitchFamily="34" charset="0"/>
              </a:rPr>
              <a:t>(3 </a:t>
            </a:r>
            <a:r>
              <a:rPr lang="en-US" sz="2800" dirty="0">
                <a:solidFill>
                  <a:srgbClr val="FF0000"/>
                </a:solidFill>
                <a:latin typeface="Swis721 BlkEx BT" pitchFamily="34" charset="0"/>
              </a:rPr>
              <a:t>of </a:t>
            </a:r>
            <a:r>
              <a:rPr lang="en-US" sz="2800" dirty="0" smtClean="0">
                <a:solidFill>
                  <a:srgbClr val="FF0000"/>
                </a:solidFill>
                <a:latin typeface="Swis721 BlkEx BT" pitchFamily="34" charset="0"/>
              </a:rPr>
              <a:t>4)</a:t>
            </a:r>
            <a:r>
              <a:rPr lang="en-US" sz="2800" dirty="0">
                <a:solidFill>
                  <a:srgbClr val="FF0000"/>
                </a:solidFill>
                <a:latin typeface="Swis721 BlkEx BT" pitchFamily="34" charset="0"/>
              </a:rPr>
              <a:t/>
            </a:r>
            <a:br>
              <a:rPr lang="en-US" sz="2800" dirty="0">
                <a:solidFill>
                  <a:srgbClr val="FF0000"/>
                </a:solidFill>
                <a:latin typeface="Swis721 BlkEx BT" pitchFamily="34" charset="0"/>
              </a:rPr>
            </a:br>
            <a:endParaRPr lang="en-US" sz="2800" dirty="0">
              <a:solidFill>
                <a:srgbClr val="FF0000"/>
              </a:solidFill>
              <a:latin typeface="Swis721 BlkEx BT" pitchFamily="34" charset="0"/>
            </a:endParaRPr>
          </a:p>
        </p:txBody>
      </p:sp>
      <p:sp>
        <p:nvSpPr>
          <p:cNvPr id="6" name="TextBox 5"/>
          <p:cNvSpPr txBox="1"/>
          <p:nvPr/>
        </p:nvSpPr>
        <p:spPr>
          <a:xfrm>
            <a:off x="510988" y="1757839"/>
            <a:ext cx="8153400" cy="4185761"/>
          </a:xfrm>
          <a:prstGeom prst="rect">
            <a:avLst/>
          </a:prstGeom>
          <a:noFill/>
        </p:spPr>
        <p:txBody>
          <a:bodyPr wrap="square" rtlCol="0">
            <a:spAutoFit/>
          </a:bodyPr>
          <a:lstStyle/>
          <a:p>
            <a:pPr>
              <a:buFont typeface="Arial" pitchFamily="34" charset="0"/>
              <a:buChar char="•"/>
            </a:pPr>
            <a:r>
              <a:rPr lang="en-US" sz="1400" u="sng" dirty="0" smtClean="0">
                <a:latin typeface="Swis721 BlkEx BT" pitchFamily="34" charset="0"/>
              </a:rPr>
              <a:t>Attendance:</a:t>
            </a:r>
          </a:p>
          <a:p>
            <a:pPr>
              <a:buFont typeface="Arial" pitchFamily="34" charset="0"/>
              <a:buChar char="•"/>
            </a:pPr>
            <a:endParaRPr lang="en-US" sz="1400" u="sng" dirty="0" smtClean="0">
              <a:latin typeface="Swis721 BlkEx BT" pitchFamily="34" charset="0"/>
            </a:endParaRPr>
          </a:p>
          <a:p>
            <a:pPr lvl="1">
              <a:buFont typeface="Arial" pitchFamily="34" charset="0"/>
              <a:buChar char="•"/>
            </a:pPr>
            <a:r>
              <a:rPr lang="en-US" sz="1400" dirty="0" smtClean="0">
                <a:latin typeface="Swis721 BlkEx BT" pitchFamily="34" charset="0"/>
              </a:rPr>
              <a:t>Players are responsible for attending every practice ready to practice as a member of a team. </a:t>
            </a:r>
          </a:p>
          <a:p>
            <a:pPr lvl="1">
              <a:buFont typeface="Arial" pitchFamily="34" charset="0"/>
              <a:buChar char="•"/>
            </a:pPr>
            <a:endParaRPr lang="en-US" sz="1400" dirty="0" smtClean="0">
              <a:latin typeface="Swis721 BlkEx BT" pitchFamily="34" charset="0"/>
            </a:endParaRPr>
          </a:p>
          <a:p>
            <a:pPr lvl="1">
              <a:buFont typeface="Arial" pitchFamily="34" charset="0"/>
              <a:buChar char="•"/>
            </a:pPr>
            <a:r>
              <a:rPr lang="en-US" sz="1400" dirty="0" smtClean="0">
                <a:latin typeface="Swis721 BlkEx BT" pitchFamily="34" charset="0"/>
              </a:rPr>
              <a:t>Attendance will be taken at the beginning of every practice for the following:</a:t>
            </a:r>
          </a:p>
          <a:p>
            <a:pPr lvl="2">
              <a:buFont typeface="Arial" pitchFamily="34" charset="0"/>
              <a:buChar char="•"/>
            </a:pPr>
            <a:endParaRPr lang="en-US" sz="1400" dirty="0" smtClean="0">
              <a:latin typeface="Swis721 BlkEx BT" pitchFamily="34" charset="0"/>
            </a:endParaRPr>
          </a:p>
          <a:p>
            <a:pPr lvl="2">
              <a:buFont typeface="Arial" pitchFamily="34" charset="0"/>
              <a:buChar char="•"/>
            </a:pPr>
            <a:r>
              <a:rPr lang="en-US" sz="1400" dirty="0" smtClean="0">
                <a:latin typeface="Swis721 BlkEx BT" pitchFamily="34" charset="0"/>
              </a:rPr>
              <a:t>Perfect attendance awards.</a:t>
            </a:r>
          </a:p>
          <a:p>
            <a:pPr lvl="2">
              <a:buFont typeface="Arial" pitchFamily="34" charset="0"/>
              <a:buChar char="•"/>
            </a:pPr>
            <a:r>
              <a:rPr lang="en-US" sz="1400" dirty="0" smtClean="0">
                <a:latin typeface="Swis721 BlkEx BT" pitchFamily="34" charset="0"/>
              </a:rPr>
              <a:t>Determining place in team for overall team system. </a:t>
            </a:r>
          </a:p>
          <a:p>
            <a:pPr lvl="1">
              <a:buFont typeface="Arial" pitchFamily="34" charset="0"/>
              <a:buChar char="•"/>
            </a:pPr>
            <a:endParaRPr lang="en-US" sz="1400" dirty="0" smtClean="0">
              <a:latin typeface="Swis721 BlkEx BT" pitchFamily="34" charset="0"/>
            </a:endParaRPr>
          </a:p>
          <a:p>
            <a:pPr lvl="1">
              <a:buFont typeface="Arial" pitchFamily="34" charset="0"/>
              <a:buChar char="•"/>
            </a:pPr>
            <a:r>
              <a:rPr lang="en-US" sz="1400" dirty="0" smtClean="0">
                <a:latin typeface="Swis721 BlkEx BT" pitchFamily="34" charset="0"/>
              </a:rPr>
              <a:t>Missing practices will result in reduced playing time as it is necessary for every player to be present to forge a proper team system. </a:t>
            </a:r>
          </a:p>
          <a:p>
            <a:pPr lvl="1">
              <a:buFont typeface="Arial" pitchFamily="34" charset="0"/>
              <a:buChar char="•"/>
            </a:pPr>
            <a:endParaRPr lang="en-US" sz="1400" dirty="0">
              <a:latin typeface="Swis721 BlkEx BT" pitchFamily="34" charset="0"/>
            </a:endParaRPr>
          </a:p>
          <a:p>
            <a:pPr lvl="1">
              <a:buFont typeface="Arial" pitchFamily="34" charset="0"/>
              <a:buChar char="•"/>
            </a:pPr>
            <a:r>
              <a:rPr lang="en-US" sz="1400" dirty="0" smtClean="0">
                <a:latin typeface="Swis721 BlkEx BT" pitchFamily="34" charset="0"/>
              </a:rPr>
              <a:t>Players that miss more than 2 practices will be placed under evaluation pending removal from team.</a:t>
            </a:r>
          </a:p>
          <a:p>
            <a:pPr lvl="1">
              <a:buFont typeface="Arial" pitchFamily="34" charset="0"/>
              <a:buChar char="•"/>
            </a:pPr>
            <a:endParaRPr lang="en-US" sz="1400" dirty="0">
              <a:latin typeface="Swis721 BlkEx BT" pitchFamily="34" charset="0"/>
            </a:endParaRPr>
          </a:p>
          <a:p>
            <a:pPr lvl="1">
              <a:buFont typeface="Arial" pitchFamily="34" charset="0"/>
              <a:buChar char="•"/>
            </a:pPr>
            <a:r>
              <a:rPr lang="en-US" sz="1400" dirty="0" smtClean="0">
                <a:latin typeface="Swis721 BlkEx BT" pitchFamily="34" charset="0"/>
              </a:rPr>
              <a:t>Excused absents are allowed with proper documentation.</a:t>
            </a:r>
          </a:p>
        </p:txBody>
      </p:sp>
      <p:sp>
        <p:nvSpPr>
          <p:cNvPr id="5" name="Title 1"/>
          <p:cNvSpPr txBox="1">
            <a:spLocks/>
          </p:cNvSpPr>
          <p:nvPr/>
        </p:nvSpPr>
        <p:spPr>
          <a:xfrm>
            <a:off x="457200" y="5943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Swis721 BlkEx BT" pitchFamily="34" charset="0"/>
                <a:ea typeface="+mj-ea"/>
                <a:cs typeface="+mj-cs"/>
              </a:rPr>
              <a:t>www.BaytownSaints.org</a:t>
            </a:r>
            <a:endParaRPr kumimoji="0" lang="en-US" sz="1200" b="0" i="0" u="none" strike="noStrike" kern="1200" cap="none" spc="0" normalizeH="0" baseline="0" noProof="0" dirty="0">
              <a:ln>
                <a:noFill/>
              </a:ln>
              <a:solidFill>
                <a:srgbClr val="FF0000"/>
              </a:solidFill>
              <a:effectLst/>
              <a:uLnTx/>
              <a:uFillTx/>
              <a:latin typeface="Swis721 BlkEx BT" pitchFamily="34" charset="0"/>
              <a:ea typeface="+mj-ea"/>
              <a:cs typeface="+mj-cs"/>
            </a:endParaRPr>
          </a:p>
        </p:txBody>
      </p:sp>
      <p:sp>
        <p:nvSpPr>
          <p:cNvPr id="7" name="Slide Number Placeholder 6"/>
          <p:cNvSpPr>
            <a:spLocks noGrp="1"/>
          </p:cNvSpPr>
          <p:nvPr>
            <p:ph type="sldNum" sz="quarter" idx="12"/>
          </p:nvPr>
        </p:nvSpPr>
        <p:spPr/>
        <p:txBody>
          <a:bodyPr/>
          <a:lstStyle/>
          <a:p>
            <a:fld id="{0276DCE4-7F0D-4992-AF02-642357EAC92E}" type="slidenum">
              <a:rPr lang="en-US" smtClean="0"/>
              <a:pPr/>
              <a:t>7</a:t>
            </a:fld>
            <a:endParaRPr lang="en-US" dirty="0"/>
          </a:p>
        </p:txBody>
      </p:sp>
      <p:sp>
        <p:nvSpPr>
          <p:cNvPr id="8" name="Footer Placeholder 7"/>
          <p:cNvSpPr>
            <a:spLocks noGrp="1"/>
          </p:cNvSpPr>
          <p:nvPr>
            <p:ph type="ftr" sz="quarter" idx="11"/>
          </p:nvPr>
        </p:nvSpPr>
        <p:spPr/>
        <p:txBody>
          <a:bodyPr/>
          <a:lstStyle/>
          <a:p>
            <a:endParaRPr lang="en-US" dirty="0"/>
          </a:p>
        </p:txBody>
      </p:sp>
      <p:pic>
        <p:nvPicPr>
          <p:cNvPr id="9" name="Picture 8" descr="SIDE.jpg"/>
          <p:cNvPicPr>
            <a:picLocks noChangeAspect="1"/>
          </p:cNvPicPr>
          <p:nvPr/>
        </p:nvPicPr>
        <p:blipFill>
          <a:blip r:embed="rId2" cstate="print"/>
          <a:srcRect l="30357" t="7143" r="31006" b="7143"/>
          <a:stretch>
            <a:fillRect/>
          </a:stretch>
        </p:blipFill>
        <p:spPr>
          <a:xfrm>
            <a:off x="8686800" y="6235839"/>
            <a:ext cx="228600" cy="391886"/>
          </a:xfrm>
          <a:prstGeom prst="rect">
            <a:avLst/>
          </a:prstGeom>
        </p:spPr>
      </p:pic>
      <p:pic>
        <p:nvPicPr>
          <p:cNvPr id="11" name="Picture 2" descr="C:\Users\AFCORTE\Desktop\SOC\2017\LOGOS\LOGO V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88" r="13672"/>
          <a:stretch/>
        </p:blipFill>
        <p:spPr bwMode="auto">
          <a:xfrm>
            <a:off x="6934200" y="304800"/>
            <a:ext cx="1331945" cy="1416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algn="l"/>
            <a:r>
              <a:rPr lang="en-US" sz="2800" dirty="0">
                <a:solidFill>
                  <a:srgbClr val="FF0000"/>
                </a:solidFill>
                <a:latin typeface="Swis721 BlkEx BT" pitchFamily="34" charset="0"/>
              </a:rPr>
              <a:t>Baytown Saints YSC</a:t>
            </a:r>
            <a:br>
              <a:rPr lang="en-US" sz="2800" dirty="0">
                <a:solidFill>
                  <a:srgbClr val="FF0000"/>
                </a:solidFill>
                <a:latin typeface="Swis721 BlkEx BT" pitchFamily="34" charset="0"/>
              </a:rPr>
            </a:br>
            <a:r>
              <a:rPr lang="en-US" sz="2800" dirty="0">
                <a:solidFill>
                  <a:srgbClr val="FF0000"/>
                </a:solidFill>
                <a:latin typeface="Swis721 BlkEx BT" pitchFamily="34" charset="0"/>
              </a:rPr>
              <a:t>Team Practices </a:t>
            </a:r>
            <a:r>
              <a:rPr lang="en-US" sz="2800" dirty="0" smtClean="0">
                <a:solidFill>
                  <a:srgbClr val="FF0000"/>
                </a:solidFill>
                <a:latin typeface="Swis721 BlkEx BT" pitchFamily="34" charset="0"/>
              </a:rPr>
              <a:t>(4 </a:t>
            </a:r>
            <a:r>
              <a:rPr lang="en-US" sz="2800" dirty="0">
                <a:solidFill>
                  <a:srgbClr val="FF0000"/>
                </a:solidFill>
                <a:latin typeface="Swis721 BlkEx BT" pitchFamily="34" charset="0"/>
              </a:rPr>
              <a:t>of 4)</a:t>
            </a:r>
            <a:br>
              <a:rPr lang="en-US" sz="2800" dirty="0">
                <a:solidFill>
                  <a:srgbClr val="FF0000"/>
                </a:solidFill>
                <a:latin typeface="Swis721 BlkEx BT" pitchFamily="34" charset="0"/>
              </a:rPr>
            </a:br>
            <a:endParaRPr lang="en-US" sz="2800" dirty="0">
              <a:solidFill>
                <a:srgbClr val="FF0000"/>
              </a:solidFill>
              <a:latin typeface="Swis721 BlkEx BT" pitchFamily="34" charset="0"/>
            </a:endParaRPr>
          </a:p>
        </p:txBody>
      </p:sp>
      <p:sp>
        <p:nvSpPr>
          <p:cNvPr id="6" name="TextBox 5"/>
          <p:cNvSpPr txBox="1"/>
          <p:nvPr/>
        </p:nvSpPr>
        <p:spPr>
          <a:xfrm>
            <a:off x="495300" y="1524000"/>
            <a:ext cx="8153400" cy="4339650"/>
          </a:xfrm>
          <a:prstGeom prst="rect">
            <a:avLst/>
          </a:prstGeom>
          <a:noFill/>
        </p:spPr>
        <p:txBody>
          <a:bodyPr wrap="square" rtlCol="0">
            <a:spAutoFit/>
          </a:bodyPr>
          <a:lstStyle/>
          <a:p>
            <a:pPr>
              <a:buFont typeface="Arial" pitchFamily="34" charset="0"/>
              <a:buChar char="•"/>
            </a:pPr>
            <a:r>
              <a:rPr lang="en-US" sz="1200" u="sng" dirty="0" smtClean="0">
                <a:latin typeface="Swis721 BlkEx BT" pitchFamily="34" charset="0"/>
              </a:rPr>
              <a:t>Discipline:</a:t>
            </a:r>
          </a:p>
          <a:p>
            <a:pPr>
              <a:buFont typeface="Arial" pitchFamily="34" charset="0"/>
              <a:buChar char="•"/>
            </a:pPr>
            <a:endParaRPr lang="en-US" sz="1200" u="sng" dirty="0" smtClean="0">
              <a:latin typeface="Swis721 BlkEx BT" pitchFamily="34" charset="0"/>
            </a:endParaRPr>
          </a:p>
          <a:p>
            <a:pPr lvl="1">
              <a:buFont typeface="Arial" pitchFamily="34" charset="0"/>
              <a:buChar char="•"/>
            </a:pPr>
            <a:r>
              <a:rPr lang="en-US" sz="1200" dirty="0" smtClean="0">
                <a:latin typeface="Swis721 BlkEx BT" pitchFamily="34" charset="0"/>
              </a:rPr>
              <a:t>Parents are responsible for reviewing Baytown Saints YSC “Soccer Parents Code of Conduct”.</a:t>
            </a:r>
          </a:p>
          <a:p>
            <a:pPr lvl="1">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Players are responsible for concentrating during the entire practice in addition to going through every exercise.</a:t>
            </a:r>
          </a:p>
          <a:p>
            <a:pPr lvl="1">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Conversation shall be kept to a minimum and is only allowed during water break. </a:t>
            </a:r>
          </a:p>
          <a:p>
            <a:pPr lvl="1">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Conversation during exercises are not allowed due to the complexity of the exercises. </a:t>
            </a:r>
          </a:p>
          <a:p>
            <a:pPr lvl="1">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Any player talking during exercises will be asked to refrain from talking. </a:t>
            </a:r>
          </a:p>
          <a:p>
            <a:pPr lvl="1">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A second notification will result in the player being asked to leave the practice resulting in a mark on their attendance and reduction in playing time. </a:t>
            </a:r>
          </a:p>
          <a:p>
            <a:pPr lvl="1">
              <a:buFont typeface="Arial" pitchFamily="34" charset="0"/>
              <a:buChar char="•"/>
            </a:pPr>
            <a:endParaRPr lang="en-US" sz="1200" dirty="0" smtClean="0">
              <a:latin typeface="Swis721 BlkEx BT" pitchFamily="34" charset="0"/>
            </a:endParaRPr>
          </a:p>
          <a:p>
            <a:pPr lvl="1">
              <a:buFont typeface="Arial" pitchFamily="34" charset="0"/>
              <a:buChar char="•"/>
            </a:pPr>
            <a:r>
              <a:rPr lang="en-US" sz="1200" dirty="0" smtClean="0">
                <a:latin typeface="Swis721 BlkEx BT" pitchFamily="34" charset="0"/>
              </a:rPr>
              <a:t>Repeat offences will result in the player being removed from the team.</a:t>
            </a:r>
          </a:p>
        </p:txBody>
      </p:sp>
      <p:sp>
        <p:nvSpPr>
          <p:cNvPr id="5" name="Title 1"/>
          <p:cNvSpPr txBox="1">
            <a:spLocks/>
          </p:cNvSpPr>
          <p:nvPr/>
        </p:nvSpPr>
        <p:spPr>
          <a:xfrm>
            <a:off x="457200" y="5943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Swis721 BlkEx BT" pitchFamily="34" charset="0"/>
                <a:ea typeface="+mj-ea"/>
                <a:cs typeface="+mj-cs"/>
              </a:rPr>
              <a:t>www.BaytownSaints.org</a:t>
            </a:r>
            <a:endParaRPr kumimoji="0" lang="en-US" sz="1200" b="0" i="0" u="none" strike="noStrike" kern="1200" cap="none" spc="0" normalizeH="0" baseline="0" noProof="0" dirty="0">
              <a:ln>
                <a:noFill/>
              </a:ln>
              <a:solidFill>
                <a:srgbClr val="FF0000"/>
              </a:solidFill>
              <a:effectLst/>
              <a:uLnTx/>
              <a:uFillTx/>
              <a:latin typeface="Swis721 BlkEx BT" pitchFamily="34" charset="0"/>
              <a:ea typeface="+mj-ea"/>
              <a:cs typeface="+mj-cs"/>
            </a:endParaRPr>
          </a:p>
        </p:txBody>
      </p:sp>
      <p:sp>
        <p:nvSpPr>
          <p:cNvPr id="7" name="Slide Number Placeholder 6"/>
          <p:cNvSpPr>
            <a:spLocks noGrp="1"/>
          </p:cNvSpPr>
          <p:nvPr>
            <p:ph type="sldNum" sz="quarter" idx="12"/>
          </p:nvPr>
        </p:nvSpPr>
        <p:spPr/>
        <p:txBody>
          <a:bodyPr/>
          <a:lstStyle/>
          <a:p>
            <a:fld id="{0276DCE4-7F0D-4992-AF02-642357EAC92E}" type="slidenum">
              <a:rPr lang="en-US" smtClean="0"/>
              <a:pPr/>
              <a:t>8</a:t>
            </a:fld>
            <a:endParaRPr lang="en-US" dirty="0"/>
          </a:p>
        </p:txBody>
      </p:sp>
      <p:sp>
        <p:nvSpPr>
          <p:cNvPr id="8" name="Footer Placeholder 7"/>
          <p:cNvSpPr>
            <a:spLocks noGrp="1"/>
          </p:cNvSpPr>
          <p:nvPr>
            <p:ph type="ftr" sz="quarter" idx="11"/>
          </p:nvPr>
        </p:nvSpPr>
        <p:spPr/>
        <p:txBody>
          <a:bodyPr/>
          <a:lstStyle/>
          <a:p>
            <a:endParaRPr lang="en-US" dirty="0"/>
          </a:p>
        </p:txBody>
      </p:sp>
      <p:pic>
        <p:nvPicPr>
          <p:cNvPr id="9" name="Picture 8" descr="SIDE.jpg"/>
          <p:cNvPicPr>
            <a:picLocks noChangeAspect="1"/>
          </p:cNvPicPr>
          <p:nvPr/>
        </p:nvPicPr>
        <p:blipFill>
          <a:blip r:embed="rId2" cstate="print"/>
          <a:srcRect l="30357" t="7143" r="31006" b="7143"/>
          <a:stretch>
            <a:fillRect/>
          </a:stretch>
        </p:blipFill>
        <p:spPr>
          <a:xfrm>
            <a:off x="8686800" y="6235839"/>
            <a:ext cx="228600" cy="391886"/>
          </a:xfrm>
          <a:prstGeom prst="rect">
            <a:avLst/>
          </a:prstGeom>
        </p:spPr>
      </p:pic>
      <p:pic>
        <p:nvPicPr>
          <p:cNvPr id="11" name="Picture 2" descr="C:\Users\AFCORTE\Desktop\SOC\2017\LOGOS\LOGO V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88" r="13672"/>
          <a:stretch/>
        </p:blipFill>
        <p:spPr bwMode="auto">
          <a:xfrm>
            <a:off x="6934200" y="304800"/>
            <a:ext cx="1331945" cy="14168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sz="2200" dirty="0" smtClean="0">
                <a:solidFill>
                  <a:srgbClr val="FF0000"/>
                </a:solidFill>
                <a:latin typeface="Swis721 BlkEx BT" pitchFamily="34" charset="0"/>
              </a:rPr>
              <a:t>Baytown Saints YSC</a:t>
            </a:r>
            <a:r>
              <a:rPr lang="en-US" dirty="0" smtClean="0">
                <a:solidFill>
                  <a:srgbClr val="FF0000"/>
                </a:solidFill>
                <a:latin typeface="Swis721 BlkEx BT" pitchFamily="34" charset="0"/>
              </a:rPr>
              <a:t/>
            </a:r>
            <a:br>
              <a:rPr lang="en-US" dirty="0" smtClean="0">
                <a:solidFill>
                  <a:srgbClr val="FF0000"/>
                </a:solidFill>
                <a:latin typeface="Swis721 BlkEx BT" pitchFamily="34" charset="0"/>
              </a:rPr>
            </a:br>
            <a:r>
              <a:rPr lang="en-US" sz="4000" dirty="0" smtClean="0">
                <a:solidFill>
                  <a:srgbClr val="FF0000"/>
                </a:solidFill>
                <a:latin typeface="Swis721 BlkEx BT" pitchFamily="34" charset="0"/>
              </a:rPr>
              <a:t>Team</a:t>
            </a:r>
            <a:r>
              <a:rPr lang="en-US" sz="4000" dirty="0" smtClean="0">
                <a:solidFill>
                  <a:srgbClr val="FF0000"/>
                </a:solidFill>
                <a:latin typeface="Swis721 BlkEx BT" pitchFamily="34" charset="0"/>
              </a:rPr>
              <a:t/>
            </a:r>
            <a:br>
              <a:rPr lang="en-US" sz="4000" dirty="0" smtClean="0">
                <a:solidFill>
                  <a:srgbClr val="FF0000"/>
                </a:solidFill>
                <a:latin typeface="Swis721 BlkEx BT" pitchFamily="34" charset="0"/>
              </a:rPr>
            </a:br>
            <a:r>
              <a:rPr lang="en-US" sz="4000" dirty="0" smtClean="0">
                <a:solidFill>
                  <a:srgbClr val="FF0000"/>
                </a:solidFill>
                <a:latin typeface="Swis721 BlkEx BT" pitchFamily="34" charset="0"/>
              </a:rPr>
              <a:t>Contact/Snacks</a:t>
            </a:r>
            <a:br>
              <a:rPr lang="en-US" sz="4000" dirty="0" smtClean="0">
                <a:solidFill>
                  <a:srgbClr val="FF0000"/>
                </a:solidFill>
                <a:latin typeface="Swis721 BlkEx BT" pitchFamily="34" charset="0"/>
              </a:rPr>
            </a:br>
            <a:endParaRPr lang="en-US" sz="4000" dirty="0">
              <a:solidFill>
                <a:srgbClr val="FF0000"/>
              </a:solidFill>
              <a:latin typeface="Swis721 BlkEx BT" pitchFamily="34" charset="0"/>
            </a:endParaRPr>
          </a:p>
        </p:txBody>
      </p:sp>
      <p:sp>
        <p:nvSpPr>
          <p:cNvPr id="5" name="Title 1"/>
          <p:cNvSpPr txBox="1">
            <a:spLocks/>
          </p:cNvSpPr>
          <p:nvPr/>
        </p:nvSpPr>
        <p:spPr>
          <a:xfrm>
            <a:off x="457200" y="5943600"/>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200" b="0" i="0" u="none" strike="noStrike" kern="1200" cap="none" spc="0" normalizeH="0" baseline="0" noProof="0" dirty="0" smtClean="0">
                <a:ln>
                  <a:noFill/>
                </a:ln>
                <a:solidFill>
                  <a:srgbClr val="FF0000"/>
                </a:solidFill>
                <a:effectLst/>
                <a:uLnTx/>
                <a:uFillTx/>
                <a:latin typeface="Swis721 BlkEx BT" pitchFamily="34" charset="0"/>
                <a:ea typeface="+mj-ea"/>
                <a:cs typeface="+mj-cs"/>
              </a:rPr>
              <a:t>www.BaytownSaints.org</a:t>
            </a:r>
            <a:endParaRPr kumimoji="0" lang="en-US" sz="1200" b="0" i="0" u="none" strike="noStrike" kern="1200" cap="none" spc="0" normalizeH="0" baseline="0" noProof="0" dirty="0">
              <a:ln>
                <a:noFill/>
              </a:ln>
              <a:solidFill>
                <a:srgbClr val="FF0000"/>
              </a:solidFill>
              <a:effectLst/>
              <a:uLnTx/>
              <a:uFillTx/>
              <a:latin typeface="Swis721 BlkEx BT" pitchFamily="34" charset="0"/>
              <a:ea typeface="+mj-ea"/>
              <a:cs typeface="+mj-cs"/>
            </a:endParaRPr>
          </a:p>
        </p:txBody>
      </p:sp>
      <p:sp>
        <p:nvSpPr>
          <p:cNvPr id="7" name="Slide Number Placeholder 6"/>
          <p:cNvSpPr>
            <a:spLocks noGrp="1"/>
          </p:cNvSpPr>
          <p:nvPr>
            <p:ph type="sldNum" sz="quarter" idx="12"/>
          </p:nvPr>
        </p:nvSpPr>
        <p:spPr/>
        <p:txBody>
          <a:bodyPr/>
          <a:lstStyle/>
          <a:p>
            <a:fld id="{0276DCE4-7F0D-4992-AF02-642357EAC92E}" type="slidenum">
              <a:rPr lang="en-US" smtClean="0"/>
              <a:pPr/>
              <a:t>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Rectangle 10"/>
          <p:cNvSpPr/>
          <p:nvPr/>
        </p:nvSpPr>
        <p:spPr>
          <a:xfrm>
            <a:off x="533400" y="5791200"/>
            <a:ext cx="8382000" cy="369332"/>
          </a:xfrm>
          <a:prstGeom prst="rect">
            <a:avLst/>
          </a:prstGeom>
        </p:spPr>
        <p:txBody>
          <a:bodyPr wrap="square">
            <a:spAutoFit/>
          </a:bodyPr>
          <a:lstStyle/>
          <a:p>
            <a:r>
              <a:rPr lang="en-US" sz="900" dirty="0" smtClean="0">
                <a:latin typeface="Swis721 BlkEx BT" pitchFamily="34" charset="0"/>
              </a:rPr>
              <a:t>Two parents will be selected for each game and it is the responsibility of these two parents  to coordinate with each other for the game or for exchanging dates with other parents. </a:t>
            </a:r>
          </a:p>
        </p:txBody>
      </p:sp>
      <p:pic>
        <p:nvPicPr>
          <p:cNvPr id="12" name="Picture 11" descr="SIDE.jpg"/>
          <p:cNvPicPr>
            <a:picLocks noChangeAspect="1"/>
          </p:cNvPicPr>
          <p:nvPr/>
        </p:nvPicPr>
        <p:blipFill>
          <a:blip r:embed="rId2" cstate="print"/>
          <a:srcRect l="30357" t="7143" r="31006" b="7143"/>
          <a:stretch>
            <a:fillRect/>
          </a:stretch>
        </p:blipFill>
        <p:spPr>
          <a:xfrm>
            <a:off x="8686800" y="6235839"/>
            <a:ext cx="228600" cy="391886"/>
          </a:xfrm>
          <a:prstGeom prst="rect">
            <a:avLst/>
          </a:prstGeom>
        </p:spPr>
      </p:pic>
      <p:pic>
        <p:nvPicPr>
          <p:cNvPr id="13" name="Picture 2" descr="C:\Users\AFCORTE\Desktop\SOC\2017\LOGOS\LOGO V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88" r="13672"/>
          <a:stretch/>
        </p:blipFill>
        <p:spPr bwMode="auto">
          <a:xfrm>
            <a:off x="6934200" y="304800"/>
            <a:ext cx="1331945" cy="141688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rot="20900216">
            <a:off x="1630012" y="2967335"/>
            <a:ext cx="5883983" cy="923330"/>
          </a:xfrm>
          <a:prstGeom prst="rect">
            <a:avLst/>
          </a:prstGeom>
          <a:solidFill>
            <a:schemeClr val="tx1"/>
          </a:solidFill>
        </p:spPr>
        <p:txBody>
          <a:bodyPr wrap="non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 BE DETERMINED</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TotalTime>
  <Words>977</Words>
  <Application>Microsoft Office PowerPoint</Application>
  <PresentationFormat>On-screen Show (4:3)</PresentationFormat>
  <Paragraphs>154</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Aharoni</vt:lpstr>
      <vt:lpstr>Arial</vt:lpstr>
      <vt:lpstr>Calibri</vt:lpstr>
      <vt:lpstr>Impact</vt:lpstr>
      <vt:lpstr>Swis721 BlkCn BT</vt:lpstr>
      <vt:lpstr>Swis721 BlkEx BT</vt:lpstr>
      <vt:lpstr>Wingdings</vt:lpstr>
      <vt:lpstr>Office Theme</vt:lpstr>
      <vt:lpstr>PowerPoint Presentation</vt:lpstr>
      <vt:lpstr>Baytown Saints Youth Soccer Club Who are we?</vt:lpstr>
      <vt:lpstr>Baytown Saints YSC Games (1 of 2) </vt:lpstr>
      <vt:lpstr>Baytown Saints YSC Games (2 of 2) </vt:lpstr>
      <vt:lpstr>Baytown Saints YSC Team Practices (1 of 4) </vt:lpstr>
      <vt:lpstr>Baytown Saints YSC Team Practices (2 of 4) </vt:lpstr>
      <vt:lpstr>Baytown Saints YSC Team Practices (3 of 4) </vt:lpstr>
      <vt:lpstr>Baytown Saints YSC Team Practices (4 of 4) </vt:lpstr>
      <vt:lpstr>Baytown Saints YSC Team Contact/Snacks </vt:lpstr>
      <vt:lpstr>Baytown Saints YSC Contact information/Club communication/ Field Status</vt:lpstr>
    </vt:vector>
  </TitlesOfParts>
  <Company>GCCISD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Baytown Saints YSC</dc:title>
  <dc:creator>los negritos</dc:creator>
  <cp:lastModifiedBy>Cortes, Alejandro F /C</cp:lastModifiedBy>
  <cp:revision>126</cp:revision>
  <dcterms:created xsi:type="dcterms:W3CDTF">2016-07-04T20:38:01Z</dcterms:created>
  <dcterms:modified xsi:type="dcterms:W3CDTF">2018-03-19T14:47:27Z</dcterms:modified>
</cp:coreProperties>
</file>